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78" r:id="rId5"/>
    <p:sldId id="271" r:id="rId6"/>
    <p:sldId id="380" r:id="rId7"/>
    <p:sldId id="393" r:id="rId8"/>
    <p:sldId id="394" r:id="rId9"/>
    <p:sldId id="395" r:id="rId10"/>
    <p:sldId id="27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98E"/>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p:restoredTop sz="93539"/>
  </p:normalViewPr>
  <p:slideViewPr>
    <p:cSldViewPr snapToGrid="0" snapToObjects="1">
      <p:cViewPr varScale="1">
        <p:scale>
          <a:sx n="48" d="100"/>
          <a:sy n="48" d="100"/>
        </p:scale>
        <p:origin x="55" y="730"/>
      </p:cViewPr>
      <p:guideLst/>
    </p:cSldViewPr>
  </p:slideViewPr>
  <p:notesTextViewPr>
    <p:cViewPr>
      <p:scale>
        <a:sx n="1" d="1"/>
        <a:sy n="1" d="1"/>
      </p:scale>
      <p:origin x="0" y="0"/>
    </p:cViewPr>
  </p:notesTextViewPr>
  <p:notesViewPr>
    <p:cSldViewPr snapToGrid="0" snapToObjects="1">
      <p:cViewPr varScale="1">
        <p:scale>
          <a:sx n="143" d="100"/>
          <a:sy n="143" d="100"/>
        </p:scale>
        <p:origin x="2960"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26C4DF-8DF1-F548-A592-C05C769D39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7D4A561-AE7D-0548-B3D8-E9F6D0C392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317295-B49E-5144-BE52-C014D55017B6}" type="datetimeFigureOut">
              <a:t>9/14/2021</a:t>
            </a:fld>
            <a:endParaRPr lang="en-GB"/>
          </a:p>
        </p:txBody>
      </p:sp>
      <p:sp>
        <p:nvSpPr>
          <p:cNvPr id="4" name="Footer Placeholder 3">
            <a:extLst>
              <a:ext uri="{FF2B5EF4-FFF2-40B4-BE49-F238E27FC236}">
                <a16:creationId xmlns:a16="http://schemas.microsoft.com/office/drawing/2014/main" id="{7687A1AC-7FB5-0B45-A936-28883AD3E7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CAF3ED1-94EF-5543-BACA-4DED65779EE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4B7C23C-DA1F-C94F-A1EC-EDEDB69242D2}" type="slidenum">
              <a:t>‹#›</a:t>
            </a:fld>
            <a:endParaRPr lang="en-GB"/>
          </a:p>
        </p:txBody>
      </p:sp>
    </p:spTree>
    <p:extLst>
      <p:ext uri="{BB962C8B-B14F-4D97-AF65-F5344CB8AC3E}">
        <p14:creationId xmlns:p14="http://schemas.microsoft.com/office/powerpoint/2010/main" val="2978252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4C4B50-990E-F048-90FD-B21A836181DE}" type="datetimeFigureOut">
              <a:t>9/14/2021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EC7B00-2C71-854A-A0CC-02BB0E6D7306}" type="slidenum">
              <a:t>‹#›</a:t>
            </a:fld>
            <a:endParaRPr lang="en-GB"/>
          </a:p>
        </p:txBody>
      </p:sp>
    </p:spTree>
    <p:extLst>
      <p:ext uri="{BB962C8B-B14F-4D97-AF65-F5344CB8AC3E}">
        <p14:creationId xmlns:p14="http://schemas.microsoft.com/office/powerpoint/2010/main" val="4030163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1522B108-93A4-4C34-9AAF-50A7E418DA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E4127427-3CCB-4920-94AA-3043443A63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244" name="Slide Number Placeholder 3">
            <a:extLst>
              <a:ext uri="{FF2B5EF4-FFF2-40B4-BE49-F238E27FC236}">
                <a16:creationId xmlns:a16="http://schemas.microsoft.com/office/drawing/2014/main" id="{D23264C5-002C-4854-80DA-8BE3AB9CE9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1988" indent="-254000">
              <a:spcBef>
                <a:spcPct val="30000"/>
              </a:spcBef>
              <a:defRPr sz="1200">
                <a:solidFill>
                  <a:schemeClr val="tx1"/>
                </a:solidFill>
                <a:latin typeface="Calibri" panose="020F0502020204030204" pitchFamily="34" charset="0"/>
              </a:defRPr>
            </a:lvl2pPr>
            <a:lvl3pPr marL="1019175" indent="-201613">
              <a:spcBef>
                <a:spcPct val="30000"/>
              </a:spcBef>
              <a:defRPr sz="1200">
                <a:solidFill>
                  <a:schemeClr val="tx1"/>
                </a:solidFill>
                <a:latin typeface="Calibri" panose="020F0502020204030204" pitchFamily="34" charset="0"/>
              </a:defRPr>
            </a:lvl3pPr>
            <a:lvl4pPr marL="1427163" indent="-201613">
              <a:spcBef>
                <a:spcPct val="30000"/>
              </a:spcBef>
              <a:defRPr sz="1200">
                <a:solidFill>
                  <a:schemeClr val="tx1"/>
                </a:solidFill>
                <a:latin typeface="Calibri" panose="020F0502020204030204" pitchFamily="34" charset="0"/>
              </a:defRPr>
            </a:lvl4pPr>
            <a:lvl5pPr marL="1836738" indent="-201613">
              <a:spcBef>
                <a:spcPct val="30000"/>
              </a:spcBef>
              <a:defRPr sz="1200">
                <a:solidFill>
                  <a:schemeClr val="tx1"/>
                </a:solidFill>
                <a:latin typeface="Calibri" panose="020F0502020204030204" pitchFamily="34" charset="0"/>
              </a:defRPr>
            </a:lvl5pPr>
            <a:lvl6pPr marL="2293938" indent="-201613" eaLnBrk="0" fontAlgn="base" hangingPunct="0">
              <a:spcBef>
                <a:spcPct val="30000"/>
              </a:spcBef>
              <a:spcAft>
                <a:spcPct val="0"/>
              </a:spcAft>
              <a:defRPr sz="1200">
                <a:solidFill>
                  <a:schemeClr val="tx1"/>
                </a:solidFill>
                <a:latin typeface="Calibri" panose="020F0502020204030204" pitchFamily="34" charset="0"/>
              </a:defRPr>
            </a:lvl6pPr>
            <a:lvl7pPr marL="2751138" indent="-201613" eaLnBrk="0" fontAlgn="base" hangingPunct="0">
              <a:spcBef>
                <a:spcPct val="30000"/>
              </a:spcBef>
              <a:spcAft>
                <a:spcPct val="0"/>
              </a:spcAft>
              <a:defRPr sz="1200">
                <a:solidFill>
                  <a:schemeClr val="tx1"/>
                </a:solidFill>
                <a:latin typeface="Calibri" panose="020F0502020204030204" pitchFamily="34" charset="0"/>
              </a:defRPr>
            </a:lvl7pPr>
            <a:lvl8pPr marL="3208338" indent="-201613" eaLnBrk="0" fontAlgn="base" hangingPunct="0">
              <a:spcBef>
                <a:spcPct val="30000"/>
              </a:spcBef>
              <a:spcAft>
                <a:spcPct val="0"/>
              </a:spcAft>
              <a:defRPr sz="1200">
                <a:solidFill>
                  <a:schemeClr val="tx1"/>
                </a:solidFill>
                <a:latin typeface="Calibri" panose="020F0502020204030204" pitchFamily="34" charset="0"/>
              </a:defRPr>
            </a:lvl8pPr>
            <a:lvl9pPr marL="3665538" indent="-20161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31636A-5F9B-445F-9381-74323699FD5F}" type="slidenum">
              <a:rPr lang="en-GB" altLang="en-US" sz="1000" smtClean="0"/>
              <a:pPr>
                <a:spcBef>
                  <a:spcPct val="0"/>
                </a:spcBef>
              </a:pPr>
              <a:t>2</a:t>
            </a:fld>
            <a:endParaRPr lang="en-GB" altLang="en-US"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7BD7CD05-F8BB-46DE-9FA4-26F4FC5FC1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B8EE774F-C2EE-4447-9C16-03579DC057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2292" name="Slide Number Placeholder 3">
            <a:extLst>
              <a:ext uri="{FF2B5EF4-FFF2-40B4-BE49-F238E27FC236}">
                <a16:creationId xmlns:a16="http://schemas.microsoft.com/office/drawing/2014/main" id="{284C8B60-7707-4D67-95EE-EFDEFFA9D2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5CD6801-4DB9-4AC5-89A4-E654331A99B7}" type="slidenum">
              <a:rPr lang="en-GB" altLang="en-US" sz="1000" smtClean="0"/>
              <a:pPr>
                <a:spcBef>
                  <a:spcPct val="0"/>
                </a:spcBef>
              </a:pPr>
              <a:t>3</a:t>
            </a:fld>
            <a:endParaRPr lang="en-GB" altLang="en-US"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4</a:t>
            </a:fld>
            <a:endParaRPr lang="en-GB" altLang="en-US" sz="10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969F3215-6714-434F-813B-3173FEB4C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D015355-F0F7-4825-863C-C0BA6914F0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6388" name="Slide Number Placeholder 3">
            <a:extLst>
              <a:ext uri="{FF2B5EF4-FFF2-40B4-BE49-F238E27FC236}">
                <a16:creationId xmlns:a16="http://schemas.microsoft.com/office/drawing/2014/main" id="{8631C312-4D4F-4CA2-A960-0F30EFCDF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612FBE6-3081-48C3-8F60-1F17B7D45703}" type="slidenum">
              <a:rPr lang="en-GB" altLang="en-US" smtClean="0">
                <a:latin typeface="Calibri" panose="020F0502020204030204" pitchFamily="34" charset="0"/>
              </a:rPr>
              <a:pPr/>
              <a:t>5</a:t>
            </a:fld>
            <a:endParaRPr lang="en-GB"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CA9FF489-BFCD-4997-B32A-C065A24C58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CB5BC3F8-A917-4A54-9ED9-1E4112D4EE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40" name="Slide Number Placeholder 3">
            <a:extLst>
              <a:ext uri="{FF2B5EF4-FFF2-40B4-BE49-F238E27FC236}">
                <a16:creationId xmlns:a16="http://schemas.microsoft.com/office/drawing/2014/main" id="{B1DA86D2-CBC6-4A4A-9005-73456C863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663575" indent="-255588">
              <a:spcBef>
                <a:spcPct val="30000"/>
              </a:spcBef>
              <a:defRPr sz="1200">
                <a:solidFill>
                  <a:schemeClr val="tx1"/>
                </a:solidFill>
                <a:latin typeface="Calibri" panose="020F0502020204030204" pitchFamily="34" charset="0"/>
              </a:defRPr>
            </a:lvl2pPr>
            <a:lvl3pPr marL="1022350" indent="-203200">
              <a:spcBef>
                <a:spcPct val="30000"/>
              </a:spcBef>
              <a:defRPr sz="1200">
                <a:solidFill>
                  <a:schemeClr val="tx1"/>
                </a:solidFill>
                <a:latin typeface="Calibri" panose="020F0502020204030204" pitchFamily="34" charset="0"/>
              </a:defRPr>
            </a:lvl3pPr>
            <a:lvl4pPr marL="1431925" indent="-203200">
              <a:spcBef>
                <a:spcPct val="30000"/>
              </a:spcBef>
              <a:defRPr sz="1200">
                <a:solidFill>
                  <a:schemeClr val="tx1"/>
                </a:solidFill>
                <a:latin typeface="Calibri" panose="020F0502020204030204" pitchFamily="34" charset="0"/>
              </a:defRPr>
            </a:lvl4pPr>
            <a:lvl5pPr marL="1839913" indent="-203200">
              <a:spcBef>
                <a:spcPct val="30000"/>
              </a:spcBef>
              <a:defRPr sz="1200">
                <a:solidFill>
                  <a:schemeClr val="tx1"/>
                </a:solidFill>
                <a:latin typeface="Calibri" panose="020F0502020204030204" pitchFamily="34" charset="0"/>
              </a:defRPr>
            </a:lvl5pPr>
            <a:lvl6pPr marL="2297113" indent="-203200" eaLnBrk="0" fontAlgn="base" hangingPunct="0">
              <a:spcBef>
                <a:spcPct val="30000"/>
              </a:spcBef>
              <a:spcAft>
                <a:spcPct val="0"/>
              </a:spcAft>
              <a:defRPr sz="1200">
                <a:solidFill>
                  <a:schemeClr val="tx1"/>
                </a:solidFill>
                <a:latin typeface="Calibri" panose="020F0502020204030204" pitchFamily="34" charset="0"/>
              </a:defRPr>
            </a:lvl6pPr>
            <a:lvl7pPr marL="2754313" indent="-203200" eaLnBrk="0" fontAlgn="base" hangingPunct="0">
              <a:spcBef>
                <a:spcPct val="30000"/>
              </a:spcBef>
              <a:spcAft>
                <a:spcPct val="0"/>
              </a:spcAft>
              <a:defRPr sz="1200">
                <a:solidFill>
                  <a:schemeClr val="tx1"/>
                </a:solidFill>
                <a:latin typeface="Calibri" panose="020F0502020204030204" pitchFamily="34" charset="0"/>
              </a:defRPr>
            </a:lvl7pPr>
            <a:lvl8pPr marL="3211513" indent="-203200" eaLnBrk="0" fontAlgn="base" hangingPunct="0">
              <a:spcBef>
                <a:spcPct val="30000"/>
              </a:spcBef>
              <a:spcAft>
                <a:spcPct val="0"/>
              </a:spcAft>
              <a:defRPr sz="1200">
                <a:solidFill>
                  <a:schemeClr val="tx1"/>
                </a:solidFill>
                <a:latin typeface="Calibri" panose="020F0502020204030204" pitchFamily="34" charset="0"/>
              </a:defRPr>
            </a:lvl8pPr>
            <a:lvl9pPr marL="3668713" indent="-2032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28B87C-27CE-4BF1-9C9D-ADAF7ACA05B4}" type="slidenum">
              <a:rPr lang="en-GB" altLang="en-US" sz="1000" smtClean="0"/>
              <a:pPr>
                <a:spcBef>
                  <a:spcPct val="0"/>
                </a:spcBef>
              </a:pPr>
              <a:t>6</a:t>
            </a:fld>
            <a:endParaRPr lang="en-GB" altLang="en-US" sz="1000"/>
          </a:p>
        </p:txBody>
      </p:sp>
    </p:spTree>
    <p:extLst>
      <p:ext uri="{BB962C8B-B14F-4D97-AF65-F5344CB8AC3E}">
        <p14:creationId xmlns:p14="http://schemas.microsoft.com/office/powerpoint/2010/main" val="37803628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60382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5" name="Slide Number Placeholder 10">
            <a:extLst>
              <a:ext uri="{FF2B5EF4-FFF2-40B4-BE49-F238E27FC236}">
                <a16:creationId xmlns:a16="http://schemas.microsoft.com/office/drawing/2014/main" id="{04431726-8254-40C4-B122-C4723B9DC610}"/>
              </a:ext>
            </a:extLst>
          </p:cNvPr>
          <p:cNvSpPr txBox="1">
            <a:spLocks/>
          </p:cNvSpPr>
          <p:nvPr/>
        </p:nvSpPr>
        <p:spPr bwMode="auto">
          <a:xfrm>
            <a:off x="239185" y="6524626"/>
            <a:ext cx="673100" cy="333375"/>
          </a:xfrm>
          <a:prstGeom prst="rect">
            <a:avLst/>
          </a:prstGeom>
          <a:noFill/>
          <a:ln>
            <a:miter lim="800000"/>
            <a:headEnd/>
            <a:tailEnd/>
          </a:ln>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F9CF1DE9-0CDC-467C-8BF1-F93186A249E3}" type="slidenum">
              <a:rPr lang="en-GB" altLang="en-US" sz="1200" smtClean="0">
                <a:solidFill>
                  <a:schemeClr val="bg1"/>
                </a:solidFill>
              </a:rPr>
              <a:pPr eaLnBrk="1" hangingPunct="1">
                <a:defRPr/>
              </a:pPr>
              <a:t>‹#›</a:t>
            </a:fld>
            <a:endParaRPr lang="en-GB" altLang="en-US" sz="1200" b="1" dirty="0">
              <a:solidFill>
                <a:schemeClr val="bg1"/>
              </a:solidFill>
            </a:endParaRPr>
          </a:p>
        </p:txBody>
      </p:sp>
      <p:sp>
        <p:nvSpPr>
          <p:cNvPr id="6" name="TextBox 11">
            <a:extLst>
              <a:ext uri="{FF2B5EF4-FFF2-40B4-BE49-F238E27FC236}">
                <a16:creationId xmlns:a16="http://schemas.microsoft.com/office/drawing/2014/main" id="{A8E2189F-24B6-4B20-8CB1-C9C746EA1982}"/>
              </a:ext>
            </a:extLst>
          </p:cNvPr>
          <p:cNvSpPr txBox="1">
            <a:spLocks noChangeArrowheads="1"/>
          </p:cNvSpPr>
          <p:nvPr/>
        </p:nvSpPr>
        <p:spPr bwMode="auto">
          <a:xfrm>
            <a:off x="4127500" y="6524626"/>
            <a:ext cx="3649133" cy="307975"/>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defRPr/>
            </a:pPr>
            <a:r>
              <a:rPr lang="en-GB" sz="1400" b="1" dirty="0">
                <a:solidFill>
                  <a:schemeClr val="bg1"/>
                </a:solidFill>
              </a:rPr>
              <a:t>Energy Networks Association</a:t>
            </a:r>
            <a:endParaRPr lang="en-GB" sz="1400" dirty="0">
              <a:latin typeface="Calibri" panose="020F0502020204030204" pitchFamily="34" charset="0"/>
            </a:endParaRPr>
          </a:p>
        </p:txBody>
      </p:sp>
      <p:sp>
        <p:nvSpPr>
          <p:cNvPr id="10" name="Text Placeholder 2"/>
          <p:cNvSpPr>
            <a:spLocks noGrp="1"/>
          </p:cNvSpPr>
          <p:nvPr>
            <p:ph idx="13"/>
          </p:nvPr>
        </p:nvSpPr>
        <p:spPr bwMode="auto">
          <a:xfrm>
            <a:off x="609600" y="1600201"/>
            <a:ext cx="10972800" cy="4525963"/>
          </a:xfrm>
          <a:prstGeom prst="rect">
            <a:avLst/>
          </a:prstGeom>
          <a:noFill/>
          <a:ln w="9525">
            <a:noFill/>
            <a:miter lim="800000"/>
            <a:headEnd/>
            <a:tailEnd/>
          </a:ln>
        </p:spPr>
        <p:txBody>
          <a:bodyPr/>
          <a:lstStyle>
            <a:lvl1pPr algn="l">
              <a:defRPr sz="1600"/>
            </a:lvl1pPr>
            <a:lvl2pPr algn="l">
              <a:defRPr sz="1600"/>
            </a:lvl2pPr>
            <a:lvl3pPr algn="l">
              <a:defRPr sz="1600"/>
            </a:lvl3pPr>
            <a:lvl4pPr algn="l">
              <a:defRPr sz="1600"/>
            </a:lvl4pPr>
            <a:lvl5pPr algn="l">
              <a:defRPr sz="16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dirty="0"/>
          </a:p>
        </p:txBody>
      </p:sp>
      <p:pic>
        <p:nvPicPr>
          <p:cNvPr id="8" name="Picture 7">
            <a:extLst>
              <a:ext uri="{FF2B5EF4-FFF2-40B4-BE49-F238E27FC236}">
                <a16:creationId xmlns:a16="http://schemas.microsoft.com/office/drawing/2014/main" id="{B274838C-C885-4ADB-8E29-C9ED539D39E1}"/>
              </a:ext>
            </a:extLst>
          </p:cNvPr>
          <p:cNvPicPr>
            <a:picLocks noChangeAspect="1"/>
          </p:cNvPicPr>
          <p:nvPr userDrawn="1"/>
        </p:nvPicPr>
        <p:blipFill>
          <a:blip r:embed="rId2"/>
          <a:stretch>
            <a:fillRect/>
          </a:stretch>
        </p:blipFill>
        <p:spPr>
          <a:xfrm>
            <a:off x="10455700" y="187496"/>
            <a:ext cx="1126700" cy="792404"/>
          </a:xfrm>
          <a:prstGeom prst="rect">
            <a:avLst/>
          </a:prstGeom>
        </p:spPr>
      </p:pic>
      <p:sp>
        <p:nvSpPr>
          <p:cNvPr id="11" name="Rectangle 10">
            <a:extLst>
              <a:ext uri="{FF2B5EF4-FFF2-40B4-BE49-F238E27FC236}">
                <a16:creationId xmlns:a16="http://schemas.microsoft.com/office/drawing/2014/main" id="{0BABD148-2958-44AF-AD75-D91804DB5B4E}"/>
              </a:ext>
            </a:extLst>
          </p:cNvPr>
          <p:cNvSpPr/>
          <p:nvPr userDrawn="1"/>
        </p:nvSpPr>
        <p:spPr>
          <a:xfrm>
            <a:off x="0" y="6126163"/>
            <a:ext cx="12192000" cy="1476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2" name="Picture 11">
            <a:extLst>
              <a:ext uri="{FF2B5EF4-FFF2-40B4-BE49-F238E27FC236}">
                <a16:creationId xmlns:a16="http://schemas.microsoft.com/office/drawing/2014/main" id="{2CEB8740-CB77-4D60-AEAC-15124AAA94D0}"/>
              </a:ext>
            </a:extLst>
          </p:cNvPr>
          <p:cNvPicPr>
            <a:picLocks noChangeAspect="1"/>
          </p:cNvPicPr>
          <p:nvPr userDrawn="1"/>
        </p:nvPicPr>
        <p:blipFill>
          <a:blip r:embed="rId3"/>
          <a:stretch>
            <a:fillRect/>
          </a:stretch>
        </p:blipFill>
        <p:spPr>
          <a:xfrm>
            <a:off x="720000" y="6424258"/>
            <a:ext cx="1850665" cy="118443"/>
          </a:xfrm>
          <a:prstGeom prst="rect">
            <a:avLst/>
          </a:prstGeom>
        </p:spPr>
      </p:pic>
    </p:spTree>
    <p:extLst>
      <p:ext uri="{BB962C8B-B14F-4D97-AF65-F5344CB8AC3E}">
        <p14:creationId xmlns:p14="http://schemas.microsoft.com/office/powerpoint/2010/main" val="724880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1C1EBEA-6021-EA4F-BC22-34A978EACAB1}"/>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4F3C81DC-B219-0A42-BB33-8E76DD02D02E}"/>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187576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DAB033CC-1BB0-E14B-93AC-16BB7C5D7065}"/>
              </a:ext>
            </a:extLst>
          </p:cNvPr>
          <p:cNvSpPr>
            <a:spLocks noGrp="1"/>
          </p:cNvSpPr>
          <p:nvPr>
            <p:ph type="subTitle" idx="1"/>
          </p:nvPr>
        </p:nvSpPr>
        <p:spPr>
          <a:xfrm>
            <a:off x="720000" y="3434204"/>
            <a:ext cx="7832872" cy="962305"/>
          </a:xfrm>
        </p:spPr>
        <p:txBody>
          <a:bodyPr anchor="t" anchorCtr="0">
            <a:normAutofit/>
          </a:bodyPr>
          <a:lstStyle>
            <a:lvl1pPr marL="0" indent="0" algn="l">
              <a:lnSpc>
                <a:spcPts val="4000"/>
              </a:lnSpc>
              <a:buNone/>
              <a:defRPr sz="3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laceholder 11">
            <a:extLst>
              <a:ext uri="{FF2B5EF4-FFF2-40B4-BE49-F238E27FC236}">
                <a16:creationId xmlns:a16="http://schemas.microsoft.com/office/drawing/2014/main" id="{DC22434C-E8B8-EE4A-B27A-CCDAD9842E21}"/>
              </a:ext>
            </a:extLst>
          </p:cNvPr>
          <p:cNvSpPr>
            <a:spLocks noGrp="1"/>
          </p:cNvSpPr>
          <p:nvPr>
            <p:ph type="body" sz="quarter" idx="15"/>
          </p:nvPr>
        </p:nvSpPr>
        <p:spPr>
          <a:xfrm>
            <a:off x="719999" y="4627543"/>
            <a:ext cx="4303713" cy="1219076"/>
          </a:xfrm>
        </p:spPr>
        <p:txBody>
          <a:bodyPr>
            <a:noAutofit/>
          </a:bodyPr>
          <a:lstStyle>
            <a:lvl1pPr marL="0" indent="0">
              <a:buNone/>
              <a:defRPr sz="2200">
                <a:solidFill>
                  <a:schemeClr val="bg1"/>
                </a:solidFill>
              </a:defRPr>
            </a:lvl1pPr>
            <a:lvl2pPr marL="271462" indent="0">
              <a:buNone/>
              <a:defRPr sz="2200">
                <a:solidFill>
                  <a:schemeClr val="bg1"/>
                </a:solidFill>
              </a:defRPr>
            </a:lvl2pPr>
            <a:lvl3pPr marL="577850" indent="0">
              <a:buNone/>
              <a:defRPr sz="2200">
                <a:solidFill>
                  <a:schemeClr val="bg1"/>
                </a:solidFill>
              </a:defRPr>
            </a:lvl3pPr>
            <a:lvl4pPr marL="895350" indent="0">
              <a:buNone/>
              <a:defRPr sz="2200">
                <a:solidFill>
                  <a:schemeClr val="bg1"/>
                </a:solidFill>
              </a:defRPr>
            </a:lvl4pPr>
            <a:lvl5pPr marL="1155700" indent="0">
              <a:buNone/>
              <a:defRPr sz="22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6596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image backgroun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FF8318A8-7815-D640-B725-AC457E7ABD88}"/>
              </a:ext>
            </a:extLst>
          </p:cNvPr>
          <p:cNvSpPr>
            <a:spLocks noGrp="1"/>
          </p:cNvSpPr>
          <p:nvPr>
            <p:ph type="pic" sz="quarter" idx="13"/>
          </p:nvPr>
        </p:nvSpPr>
        <p:spPr>
          <a:xfrm>
            <a:off x="0" y="0"/>
            <a:ext cx="12192000" cy="6090289"/>
          </a:xfrm>
        </p:spPr>
        <p:txBody>
          <a:bodyPr/>
          <a:lstStyle/>
          <a:p>
            <a:r>
              <a:rPr lang="en-US"/>
              <a:t>Click icon to add picture</a:t>
            </a:r>
            <a:endParaRPr lang="en-GB"/>
          </a:p>
        </p:txBody>
      </p:sp>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2"/>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 Placeholder 4">
            <a:extLst>
              <a:ext uri="{FF2B5EF4-FFF2-40B4-BE49-F238E27FC236}">
                <a16:creationId xmlns:a16="http://schemas.microsoft.com/office/drawing/2014/main" id="{BE3F6B9D-A50B-8749-80FA-2C9350B60199}"/>
              </a:ext>
            </a:extLst>
          </p:cNvPr>
          <p:cNvSpPr>
            <a:spLocks noGrp="1"/>
          </p:cNvSpPr>
          <p:nvPr>
            <p:ph type="body" sz="quarter" idx="14" hasCustomPrompt="1"/>
          </p:nvPr>
        </p:nvSpPr>
        <p:spPr>
          <a:xfrm>
            <a:off x="10677600" y="363600"/>
            <a:ext cx="1126800" cy="792000"/>
          </a:xfrm>
          <a:blipFill>
            <a:blip r:embed="rId3"/>
            <a:stretch>
              <a:fillRect/>
            </a:stretch>
          </a:blipFill>
        </p:spPr>
        <p:txBody>
          <a:bodyPr/>
          <a:lstStyle>
            <a:lvl1pPr marL="0" indent="0">
              <a:buNone/>
              <a:defRPr/>
            </a:lvl1pPr>
          </a:lstStyle>
          <a:p>
            <a:pPr lvl="0"/>
            <a:r>
              <a:rPr lang="en-US"/>
              <a:t> </a:t>
            </a:r>
            <a:endParaRPr lang="en-GB"/>
          </a:p>
        </p:txBody>
      </p:sp>
    </p:spTree>
    <p:extLst>
      <p:ext uri="{BB962C8B-B14F-4D97-AF65-F5344CB8AC3E}">
        <p14:creationId xmlns:p14="http://schemas.microsoft.com/office/powerpoint/2010/main" val="142675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blue backgroun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11A0B1D-523E-3643-8D18-C48F29FD37F9}"/>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E18DD819-3839-D14E-982F-1E236F8FD41B}"/>
              </a:ext>
            </a:extLst>
          </p:cNvPr>
          <p:cNvPicPr>
            <a:picLocks noChangeAspect="1"/>
          </p:cNvPicPr>
          <p:nvPr userDrawn="1"/>
        </p:nvPicPr>
        <p:blipFill>
          <a:blip r:embed="rId2"/>
          <a:stretch>
            <a:fillRect/>
          </a:stretch>
        </p:blipFill>
        <p:spPr>
          <a:xfrm>
            <a:off x="10677600" y="365078"/>
            <a:ext cx="1126699" cy="792404"/>
          </a:xfrm>
          <a:prstGeom prst="rect">
            <a:avLst/>
          </a:prstGeom>
        </p:spPr>
      </p:pic>
      <p:sp>
        <p:nvSpPr>
          <p:cNvPr id="2" name="Title 1">
            <a:extLst>
              <a:ext uri="{FF2B5EF4-FFF2-40B4-BE49-F238E27FC236}">
                <a16:creationId xmlns:a16="http://schemas.microsoft.com/office/drawing/2014/main" id="{B721248D-5D42-A244-9FC8-52C582637376}"/>
              </a:ext>
            </a:extLst>
          </p:cNvPr>
          <p:cNvSpPr>
            <a:spLocks noGrp="1"/>
          </p:cNvSpPr>
          <p:nvPr>
            <p:ph type="ctrTitle"/>
          </p:nvPr>
        </p:nvSpPr>
        <p:spPr>
          <a:xfrm>
            <a:off x="719999" y="3529071"/>
            <a:ext cx="7832873" cy="1544003"/>
          </a:xfrm>
        </p:spPr>
        <p:txBody>
          <a:bodyPr anchor="b" anchorCtr="0"/>
          <a:lstStyle>
            <a:lvl1pPr algn="l">
              <a:lnSpc>
                <a:spcPts val="4000"/>
              </a:lnSpc>
              <a:defRPr sz="3400" u="sng" baseline="0">
                <a:solidFill>
                  <a:schemeClr val="bg1"/>
                </a:solidFill>
                <a:uFill>
                  <a:solidFill>
                    <a:schemeClr val="accent3"/>
                  </a:solidFill>
                </a:uFill>
              </a:defRPr>
            </a:lvl1pPr>
          </a:lstStyle>
          <a:p>
            <a:r>
              <a:rPr lang="en-US"/>
              <a:t>Click to edit Master title style</a:t>
            </a:r>
            <a:endParaRPr lang="en-GB"/>
          </a:p>
        </p:txBody>
      </p:sp>
      <p:sp>
        <p:nvSpPr>
          <p:cNvPr id="6" name="Slide Number Placeholder 5">
            <a:extLst>
              <a:ext uri="{FF2B5EF4-FFF2-40B4-BE49-F238E27FC236}">
                <a16:creationId xmlns:a16="http://schemas.microsoft.com/office/drawing/2014/main" id="{69AD402E-2DD2-2E4F-B843-0F95542493FD}"/>
              </a:ext>
            </a:extLst>
          </p:cNvPr>
          <p:cNvSpPr>
            <a:spLocks noGrp="1"/>
          </p:cNvSpPr>
          <p:nvPr>
            <p:ph type="sldNum" sz="quarter" idx="12"/>
          </p:nvPr>
        </p:nvSpPr>
        <p:spPr/>
        <p:txBody>
          <a:bodyPr/>
          <a:lstStyle/>
          <a:p>
            <a:fld id="{98FF217E-B86F-EA42-9607-BE163228A213}" type="slidenum">
              <a:t>‹#›</a:t>
            </a:fld>
            <a:endParaRPr lang="en-GB"/>
          </a:p>
        </p:txBody>
      </p:sp>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13892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White tex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262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Grey text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03621A0-B3EB-684D-AE09-E7151CA08E4F}"/>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a:noAutofit/>
          </a:bodyPr>
          <a:lstStyle>
            <a:lvl1pPr marL="0" indent="0">
              <a:lnSpc>
                <a:spcPts val="2200"/>
              </a:lnSpc>
              <a:spcBef>
                <a:spcPts val="800"/>
              </a:spcBef>
              <a:buClr>
                <a:schemeClr val="accent2"/>
              </a:buClr>
              <a:buNone/>
              <a:defRPr sz="1900" b="1">
                <a:solidFill>
                  <a:schemeClr val="tx2"/>
                </a:solidFill>
              </a:defRPr>
            </a:lvl1pPr>
            <a:lvl2pPr marL="7938" indent="0">
              <a:lnSpc>
                <a:spcPts val="2200"/>
              </a:lnSpc>
              <a:buClr>
                <a:schemeClr val="accent2"/>
              </a:buClr>
              <a:buNone/>
              <a:tabLst/>
              <a:defRPr sz="1900"/>
            </a:lvl2pPr>
            <a:lvl3pPr marL="266700" indent="-258763">
              <a:lnSpc>
                <a:spcPts val="2200"/>
              </a:lnSpc>
              <a:buClr>
                <a:schemeClr val="accent4"/>
              </a:buClr>
              <a:buFont typeface="Arial" panose="020B0604020202020204" pitchFamily="34" charset="0"/>
              <a:buChar char="•"/>
              <a:tabLst/>
              <a:defRPr sz="1900"/>
            </a:lvl3pPr>
            <a:lvl4pPr marL="533400" indent="-266700">
              <a:lnSpc>
                <a:spcPts val="2200"/>
              </a:lnSpc>
              <a:buClr>
                <a:schemeClr val="accent4"/>
              </a:buClr>
              <a:tabLst/>
              <a:defRPr sz="1900"/>
            </a:lvl4pPr>
            <a:lvl5pPr marL="846138" indent="-266700">
              <a:lnSpc>
                <a:spcPts val="2200"/>
              </a:lnSpc>
              <a:buClr>
                <a:schemeClr val="accent4"/>
              </a:buClr>
              <a:tabLst/>
              <a:defRPr sz="1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6146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hree columns white backgroun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04713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hree columns grey backgroun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70D81AC-089D-5F48-AA68-F1E3BC03B92B}"/>
              </a:ext>
            </a:extLst>
          </p:cNvPr>
          <p:cNvSpPr/>
          <p:nvPr userDrawn="1"/>
        </p:nvSpPr>
        <p:spPr>
          <a:xfrm>
            <a:off x="0" y="1"/>
            <a:ext cx="12192000" cy="60902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3E34A653-8FDE-5F49-ADAB-C03A5162F4A8}"/>
              </a:ext>
            </a:extLst>
          </p:cNvPr>
          <p:cNvSpPr>
            <a:spLocks noGrp="1"/>
          </p:cNvSpPr>
          <p:nvPr>
            <p:ph type="title"/>
          </p:nvPr>
        </p:nvSpPr>
        <p:spPr>
          <a:xfrm>
            <a:off x="720000" y="288000"/>
            <a:ext cx="9000000" cy="936000"/>
          </a:xfrm>
        </p:spPr>
        <p:txBody>
          <a:bodyPr lIns="0" tIns="0" rIns="0" bIns="0" anchor="b" anchorCtr="0">
            <a:noAutofit/>
          </a:bodyPr>
          <a:lstStyle>
            <a:lvl1pPr>
              <a:lnSpc>
                <a:spcPts val="3000"/>
              </a:lnSpc>
              <a:defRPr sz="2300" b="1" u="sng" baseline="0">
                <a:solidFill>
                  <a:schemeClr val="accent1"/>
                </a:solidFill>
                <a:uFill>
                  <a:solidFill>
                    <a:schemeClr val="accent2"/>
                  </a:solidFill>
                </a:u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94A475-A348-374D-B18C-118C5AEDBA1E}"/>
              </a:ext>
            </a:extLst>
          </p:cNvPr>
          <p:cNvSpPr>
            <a:spLocks noGrp="1"/>
          </p:cNvSpPr>
          <p:nvPr>
            <p:ph idx="1"/>
          </p:nvPr>
        </p:nvSpPr>
        <p:spPr>
          <a:xfrm>
            <a:off x="720000" y="1800000"/>
            <a:ext cx="11083554" cy="3960000"/>
          </a:xfrm>
        </p:spPr>
        <p:txBody>
          <a:bodyPr lIns="0" tIns="0" rIns="0" bIns="0" numCol="3" spcCol="108000">
            <a:noAutofit/>
          </a:bodyPr>
          <a:lstStyle>
            <a:lvl1pPr marL="0" indent="0">
              <a:lnSpc>
                <a:spcPct val="110000"/>
              </a:lnSpc>
              <a:spcBef>
                <a:spcPts val="600"/>
              </a:spcBef>
              <a:buClr>
                <a:schemeClr val="accent2"/>
              </a:buClr>
              <a:buNone/>
              <a:defRPr sz="1300" b="1">
                <a:solidFill>
                  <a:schemeClr val="tx2"/>
                </a:solidFill>
              </a:defRPr>
            </a:lvl1pPr>
            <a:lvl2pPr marL="7938" indent="0">
              <a:lnSpc>
                <a:spcPct val="110000"/>
              </a:lnSpc>
              <a:spcBef>
                <a:spcPts val="200"/>
              </a:spcBef>
              <a:buClr>
                <a:schemeClr val="accent2"/>
              </a:buClr>
              <a:buNone/>
              <a:tabLst/>
              <a:defRPr sz="1300"/>
            </a:lvl2pPr>
            <a:lvl3pPr marL="182563" indent="-174625">
              <a:lnSpc>
                <a:spcPct val="110000"/>
              </a:lnSpc>
              <a:spcBef>
                <a:spcPts val="200"/>
              </a:spcBef>
              <a:buClr>
                <a:schemeClr val="accent4"/>
              </a:buClr>
              <a:buFont typeface="Arial" panose="020B0604020202020204" pitchFamily="34" charset="0"/>
              <a:buChar char="•"/>
              <a:tabLst/>
              <a:defRPr sz="1300"/>
            </a:lvl3pPr>
            <a:lvl4pPr marL="404813" indent="-176213">
              <a:lnSpc>
                <a:spcPct val="110000"/>
              </a:lnSpc>
              <a:spcBef>
                <a:spcPts val="200"/>
              </a:spcBef>
              <a:buClr>
                <a:schemeClr val="accent4"/>
              </a:buClr>
              <a:tabLst/>
              <a:defRPr sz="1300"/>
            </a:lvl4pPr>
            <a:lvl5pPr marL="625475" indent="-174625">
              <a:lnSpc>
                <a:spcPct val="110000"/>
              </a:lnSpc>
              <a:spcBef>
                <a:spcPts val="200"/>
              </a:spcBef>
              <a:buClr>
                <a:schemeClr val="accent4"/>
              </a:buClr>
              <a:tabLst/>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25279A15-C8A2-5C4C-98ED-9E626137ADCD}"/>
              </a:ext>
            </a:extLst>
          </p:cNvPr>
          <p:cNvSpPr>
            <a:spLocks noGrp="1"/>
          </p:cNvSpPr>
          <p:nvPr>
            <p:ph type="sldNum" sz="quarter" idx="12"/>
          </p:nvPr>
        </p:nvSpPr>
        <p:spPr>
          <a:xfrm>
            <a:off x="10677600" y="6320870"/>
            <a:ext cx="1125954" cy="360000"/>
          </a:xfrm>
        </p:spPr>
        <p:txBody>
          <a:bodyPr lIns="0" tIns="0" rIns="0" bIns="0"/>
          <a:lstStyle>
            <a:lvl1pPr algn="l">
              <a:defRPr sz="1600">
                <a:solidFill>
                  <a:schemeClr val="accent1"/>
                </a:solidFill>
              </a:defRPr>
            </a:lvl1pPr>
          </a:lstStyle>
          <a:p>
            <a:fld id="{98FF217E-B86F-EA42-9607-BE163228A213}" type="slidenum">
              <a:rPr lang="en-GB"/>
              <a:pPr/>
              <a:t>‹#›</a:t>
            </a:fld>
            <a:endParaRPr lang="en-GB"/>
          </a:p>
        </p:txBody>
      </p:sp>
      <p:pic>
        <p:nvPicPr>
          <p:cNvPr id="10" name="Picture 9">
            <a:extLst>
              <a:ext uri="{FF2B5EF4-FFF2-40B4-BE49-F238E27FC236}">
                <a16:creationId xmlns:a16="http://schemas.microsoft.com/office/drawing/2014/main" id="{C8B72161-520D-2C4A-B03B-980C579F6291}"/>
              </a:ext>
            </a:extLst>
          </p:cNvPr>
          <p:cNvPicPr>
            <a:picLocks noChangeAspect="1"/>
          </p:cNvPicPr>
          <p:nvPr userDrawn="1"/>
        </p:nvPicPr>
        <p:blipFill>
          <a:blip r:embed="rId2"/>
          <a:stretch>
            <a:fillRect/>
          </a:stretch>
        </p:blipFill>
        <p:spPr>
          <a:xfrm>
            <a:off x="10676854" y="365078"/>
            <a:ext cx="1126700" cy="792404"/>
          </a:xfrm>
          <a:prstGeom prst="rect">
            <a:avLst/>
          </a:prstGeom>
        </p:spPr>
      </p:pic>
      <p:pic>
        <p:nvPicPr>
          <p:cNvPr id="12" name="Picture 11">
            <a:extLst>
              <a:ext uri="{FF2B5EF4-FFF2-40B4-BE49-F238E27FC236}">
                <a16:creationId xmlns:a16="http://schemas.microsoft.com/office/drawing/2014/main" id="{5DA23EE6-B4BB-8645-9FAA-4BE374001DC1}"/>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13" name="Rectangle 12">
            <a:extLst>
              <a:ext uri="{FF2B5EF4-FFF2-40B4-BE49-F238E27FC236}">
                <a16:creationId xmlns:a16="http://schemas.microsoft.com/office/drawing/2014/main" id="{FF62AA56-DB8A-7C4D-A8F3-2391B77030A2}"/>
              </a:ext>
            </a:extLst>
          </p:cNvPr>
          <p:cNvSpPr/>
          <p:nvPr userDrawn="1"/>
        </p:nvSpPr>
        <p:spPr>
          <a:xfrm>
            <a:off x="0" y="6090289"/>
            <a:ext cx="12192000" cy="18351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893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editable da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229CC56-CE9D-AC4A-88F4-E1F37208D035}"/>
              </a:ext>
            </a:extLst>
          </p:cNvPr>
          <p:cNvSpPr/>
          <p:nvPr userDrawn="1"/>
        </p:nvSpPr>
        <p:spPr>
          <a:xfrm>
            <a:off x="0" y="1"/>
            <a:ext cx="12192000" cy="60902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a:extLst>
              <a:ext uri="{FF2B5EF4-FFF2-40B4-BE49-F238E27FC236}">
                <a16:creationId xmlns:a16="http://schemas.microsoft.com/office/drawing/2014/main" id="{7BADC050-BCFF-C545-AB53-D940716D9061}"/>
              </a:ext>
            </a:extLst>
          </p:cNvPr>
          <p:cNvPicPr>
            <a:picLocks noChangeAspect="1"/>
          </p:cNvPicPr>
          <p:nvPr userDrawn="1"/>
        </p:nvPicPr>
        <p:blipFill>
          <a:blip r:embed="rId2"/>
          <a:stretch>
            <a:fillRect/>
          </a:stretch>
        </p:blipFill>
        <p:spPr>
          <a:xfrm>
            <a:off x="720000" y="2930856"/>
            <a:ext cx="1126699" cy="792404"/>
          </a:xfrm>
          <a:prstGeom prst="rect">
            <a:avLst/>
          </a:prstGeom>
        </p:spPr>
      </p:pic>
      <p:pic>
        <p:nvPicPr>
          <p:cNvPr id="8" name="Picture 7">
            <a:extLst>
              <a:ext uri="{FF2B5EF4-FFF2-40B4-BE49-F238E27FC236}">
                <a16:creationId xmlns:a16="http://schemas.microsoft.com/office/drawing/2014/main" id="{B6B9181D-D33F-CA4B-B2B9-9CDA6D722AC0}"/>
              </a:ext>
            </a:extLst>
          </p:cNvPr>
          <p:cNvPicPr>
            <a:picLocks noChangeAspect="1"/>
          </p:cNvPicPr>
          <p:nvPr userDrawn="1"/>
        </p:nvPicPr>
        <p:blipFill>
          <a:blip r:embed="rId3"/>
          <a:stretch>
            <a:fillRect/>
          </a:stretch>
        </p:blipFill>
        <p:spPr>
          <a:xfrm>
            <a:off x="720000" y="6424258"/>
            <a:ext cx="1850665" cy="118443"/>
          </a:xfrm>
          <a:prstGeom prst="rect">
            <a:avLst/>
          </a:prstGeom>
        </p:spPr>
      </p:pic>
      <p:sp>
        <p:nvSpPr>
          <p:cNvPr id="9" name="Rectangle 8">
            <a:extLst>
              <a:ext uri="{FF2B5EF4-FFF2-40B4-BE49-F238E27FC236}">
                <a16:creationId xmlns:a16="http://schemas.microsoft.com/office/drawing/2014/main" id="{C217BB90-548C-5F44-9CCF-3D8FECBFF29D}"/>
              </a:ext>
            </a:extLst>
          </p:cNvPr>
          <p:cNvSpPr/>
          <p:nvPr userDrawn="1"/>
        </p:nvSpPr>
        <p:spPr>
          <a:xfrm>
            <a:off x="0" y="6090289"/>
            <a:ext cx="12192000" cy="18351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7690733C-3A1C-F541-A5D2-872F336705D9}"/>
              </a:ext>
            </a:extLst>
          </p:cNvPr>
          <p:cNvSpPr txBox="1"/>
          <p:nvPr userDrawn="1"/>
        </p:nvSpPr>
        <p:spPr>
          <a:xfrm>
            <a:off x="720000" y="4224991"/>
            <a:ext cx="2150650" cy="1154162"/>
          </a:xfrm>
          <a:prstGeom prst="rect">
            <a:avLst/>
          </a:prstGeom>
          <a:noFill/>
        </p:spPr>
        <p:txBody>
          <a:bodyPr wrap="square" lIns="0" tIns="0" rIns="0" bIns="0" rtlCol="0">
            <a:spAutoFit/>
          </a:bodyPr>
          <a:lstStyle/>
          <a:p>
            <a:r>
              <a:rPr lang="en-GB" sz="1000" b="1">
                <a:solidFill>
                  <a:schemeClr val="bg1"/>
                </a:solidFill>
              </a:rPr>
              <a:t>Energy Networks Association</a:t>
            </a:r>
          </a:p>
          <a:p>
            <a:r>
              <a:rPr lang="en-GB" sz="1000">
                <a:solidFill>
                  <a:schemeClr val="bg1"/>
                </a:solidFill>
              </a:rPr>
              <a:t>4 More London Riverside</a:t>
            </a:r>
          </a:p>
          <a:p>
            <a:r>
              <a:rPr lang="en-GB" sz="1000">
                <a:solidFill>
                  <a:schemeClr val="bg1"/>
                </a:solidFill>
              </a:rPr>
              <a:t>London SE1 2AU</a:t>
            </a:r>
          </a:p>
          <a:p>
            <a:pPr>
              <a:spcAft>
                <a:spcPts val="600"/>
              </a:spcAft>
            </a:pPr>
            <a:r>
              <a:rPr lang="en-GB" sz="1000">
                <a:solidFill>
                  <a:schemeClr val="bg1"/>
                </a:solidFill>
              </a:rPr>
              <a:t>t. +44 (0)20 7706 5100 </a:t>
            </a:r>
          </a:p>
          <a:p>
            <a:r>
              <a:rPr lang="en-GB" sz="1000">
                <a:solidFill>
                  <a:schemeClr val="bg1"/>
                </a:solidFill>
              </a:rPr>
              <a:t>    @EnergyNetworks</a:t>
            </a:r>
          </a:p>
          <a:p>
            <a:r>
              <a:rPr lang="en-GB" sz="1000" b="1">
                <a:solidFill>
                  <a:schemeClr val="accent3"/>
                </a:solidFill>
              </a:rPr>
              <a:t>energynetworks.org</a:t>
            </a:r>
          </a:p>
          <a:p>
            <a:endParaRPr lang="en-GB" sz="1000">
              <a:solidFill>
                <a:schemeClr val="bg1"/>
              </a:solidFill>
            </a:endParaRPr>
          </a:p>
        </p:txBody>
      </p:sp>
      <p:sp>
        <p:nvSpPr>
          <p:cNvPr id="12" name="TextBox 11">
            <a:extLst>
              <a:ext uri="{FF2B5EF4-FFF2-40B4-BE49-F238E27FC236}">
                <a16:creationId xmlns:a16="http://schemas.microsoft.com/office/drawing/2014/main" id="{94000841-12F3-6E47-A63B-FFE74C0CC0C8}"/>
              </a:ext>
            </a:extLst>
          </p:cNvPr>
          <p:cNvSpPr txBox="1"/>
          <p:nvPr userDrawn="1"/>
        </p:nvSpPr>
        <p:spPr>
          <a:xfrm>
            <a:off x="720000" y="5621152"/>
            <a:ext cx="4134581" cy="224677"/>
          </a:xfrm>
          <a:prstGeom prst="rect">
            <a:avLst/>
          </a:prstGeom>
          <a:noFill/>
        </p:spPr>
        <p:txBody>
          <a:bodyPr wrap="square" lIns="0" tIns="0" rIns="0" bIns="0" rtlCol="0">
            <a:spAutoFit/>
          </a:bodyPr>
          <a:lstStyle/>
          <a:p>
            <a:r>
              <a:rPr lang="en-GB" sz="730" b="0">
                <a:solidFill>
                  <a:schemeClr val="bg1"/>
                </a:solidFill>
              </a:rPr>
              <a:t>Energy Networks Association Limited is a company registered in England &amp; Wales No. 04832301</a:t>
            </a:r>
          </a:p>
          <a:p>
            <a:r>
              <a:rPr lang="en-GB" sz="730" b="0">
                <a:solidFill>
                  <a:schemeClr val="bg1"/>
                </a:solidFill>
              </a:rPr>
              <a:t>Registered office: 4 More London Riverside, London SE1 2AU</a:t>
            </a:r>
          </a:p>
        </p:txBody>
      </p:sp>
      <p:pic>
        <p:nvPicPr>
          <p:cNvPr id="14" name="Picture 13">
            <a:extLst>
              <a:ext uri="{FF2B5EF4-FFF2-40B4-BE49-F238E27FC236}">
                <a16:creationId xmlns:a16="http://schemas.microsoft.com/office/drawing/2014/main" id="{BE0176C1-3171-F14F-A2A7-072D0A4873B2}"/>
              </a:ext>
            </a:extLst>
          </p:cNvPr>
          <p:cNvPicPr>
            <a:picLocks noChangeAspect="1"/>
          </p:cNvPicPr>
          <p:nvPr userDrawn="1"/>
        </p:nvPicPr>
        <p:blipFill>
          <a:blip r:embed="rId4"/>
          <a:stretch>
            <a:fillRect/>
          </a:stretch>
        </p:blipFill>
        <p:spPr>
          <a:xfrm>
            <a:off x="720000" y="4949308"/>
            <a:ext cx="121375" cy="94403"/>
          </a:xfrm>
          <a:prstGeom prst="rect">
            <a:avLst/>
          </a:prstGeom>
        </p:spPr>
      </p:pic>
      <p:sp>
        <p:nvSpPr>
          <p:cNvPr id="3" name="Text Placeholder 2">
            <a:extLst>
              <a:ext uri="{FF2B5EF4-FFF2-40B4-BE49-F238E27FC236}">
                <a16:creationId xmlns:a16="http://schemas.microsoft.com/office/drawing/2014/main" id="{8CBF64F1-74AF-8148-922B-93C1F8B12475}"/>
              </a:ext>
            </a:extLst>
          </p:cNvPr>
          <p:cNvSpPr>
            <a:spLocks noGrp="1"/>
          </p:cNvSpPr>
          <p:nvPr>
            <p:ph type="body" sz="quarter" idx="10"/>
          </p:nvPr>
        </p:nvSpPr>
        <p:spPr>
          <a:xfrm>
            <a:off x="720000" y="5389754"/>
            <a:ext cx="1355290" cy="200013"/>
          </a:xfrm>
        </p:spPr>
        <p:txBody>
          <a:bodyPr>
            <a:noAutofit/>
          </a:bodyPr>
          <a:lstStyle>
            <a:lvl1pPr marL="0" indent="0">
              <a:lnSpc>
                <a:spcPct val="100000"/>
              </a:lnSpc>
              <a:spcBef>
                <a:spcPts val="0"/>
              </a:spcBef>
              <a:buNone/>
              <a:defRPr sz="730">
                <a:solidFill>
                  <a:schemeClr val="bg1"/>
                </a:solidFill>
              </a:defRPr>
            </a:lvl1pPr>
            <a:lvl2pPr marL="271462" indent="0">
              <a:lnSpc>
                <a:spcPct val="100000"/>
              </a:lnSpc>
              <a:spcBef>
                <a:spcPts val="0"/>
              </a:spcBef>
              <a:buNone/>
              <a:defRPr sz="730">
                <a:solidFill>
                  <a:schemeClr val="bg1"/>
                </a:solidFill>
              </a:defRPr>
            </a:lvl2pPr>
            <a:lvl3pPr marL="577850" indent="0">
              <a:lnSpc>
                <a:spcPct val="100000"/>
              </a:lnSpc>
              <a:spcBef>
                <a:spcPts val="0"/>
              </a:spcBef>
              <a:buNone/>
              <a:defRPr sz="730">
                <a:solidFill>
                  <a:schemeClr val="bg1"/>
                </a:solidFill>
              </a:defRPr>
            </a:lvl3pPr>
            <a:lvl4pPr marL="895350" indent="0">
              <a:lnSpc>
                <a:spcPct val="100000"/>
              </a:lnSpc>
              <a:spcBef>
                <a:spcPts val="0"/>
              </a:spcBef>
              <a:buNone/>
              <a:defRPr sz="730">
                <a:solidFill>
                  <a:schemeClr val="bg1"/>
                </a:solidFill>
              </a:defRPr>
            </a:lvl4pPr>
            <a:lvl5pPr marL="1155700" indent="0">
              <a:lnSpc>
                <a:spcPct val="100000"/>
              </a:lnSpc>
              <a:spcBef>
                <a:spcPts val="0"/>
              </a:spcBef>
              <a:buNone/>
              <a:defRPr sz="73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09381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DC6520-C769-8547-9F0B-AE80CB24FE1E}"/>
              </a:ext>
            </a:extLst>
          </p:cNvPr>
          <p:cNvSpPr>
            <a:spLocks noGrp="1"/>
          </p:cNvSpPr>
          <p:nvPr>
            <p:ph type="title"/>
          </p:nvPr>
        </p:nvSpPr>
        <p:spPr>
          <a:xfrm>
            <a:off x="720000" y="288000"/>
            <a:ext cx="9000000" cy="936000"/>
          </a:xfrm>
          <a:prstGeom prst="rect">
            <a:avLst/>
          </a:prstGeom>
        </p:spPr>
        <p:txBody>
          <a:bodyPr vert="horz" lIns="0" tIns="0" rIns="0" bIns="0" rtlCol="0" anchor="b" anchorCtr="0">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043D08-9A52-454E-A52C-20C942309C06}"/>
              </a:ext>
            </a:extLst>
          </p:cNvPr>
          <p:cNvSpPr>
            <a:spLocks noGrp="1"/>
          </p:cNvSpPr>
          <p:nvPr>
            <p:ph type="body" idx="1"/>
          </p:nvPr>
        </p:nvSpPr>
        <p:spPr>
          <a:xfrm>
            <a:off x="720000" y="1800000"/>
            <a:ext cx="11037600" cy="3960000"/>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a16="http://schemas.microsoft.com/office/drawing/2014/main" id="{A42453E8-E7DC-A349-95CE-E1AA0F5F33F4}"/>
              </a:ext>
            </a:extLst>
          </p:cNvPr>
          <p:cNvSpPr>
            <a:spLocks noGrp="1"/>
          </p:cNvSpPr>
          <p:nvPr>
            <p:ph type="sldNum" sz="quarter" idx="4"/>
          </p:nvPr>
        </p:nvSpPr>
        <p:spPr>
          <a:xfrm>
            <a:off x="10677600" y="6320870"/>
            <a:ext cx="1080000" cy="360000"/>
          </a:xfrm>
          <a:prstGeom prst="rect">
            <a:avLst/>
          </a:prstGeom>
        </p:spPr>
        <p:txBody>
          <a:bodyPr vert="horz" lIns="0" tIns="0" rIns="0" bIns="0" rtlCol="0" anchor="ctr"/>
          <a:lstStyle>
            <a:lvl1pPr algn="l">
              <a:defRPr sz="1600">
                <a:solidFill>
                  <a:schemeClr val="accent1"/>
                </a:solidFill>
              </a:defRPr>
            </a:lvl1pPr>
          </a:lstStyle>
          <a:p>
            <a:fld id="{98FF217E-B86F-EA42-9607-BE163228A213}" type="slidenum">
              <a:rPr lang="en-GB"/>
              <a:pPr/>
              <a:t>‹#›</a:t>
            </a:fld>
            <a:endParaRPr lang="en-GB"/>
          </a:p>
        </p:txBody>
      </p:sp>
    </p:spTree>
    <p:extLst>
      <p:ext uri="{BB962C8B-B14F-4D97-AF65-F5344CB8AC3E}">
        <p14:creationId xmlns:p14="http://schemas.microsoft.com/office/powerpoint/2010/main" val="101015306"/>
      </p:ext>
    </p:extLst>
  </p:cSld>
  <p:clrMap bg1="lt1" tx1="dk1" bg2="lt2" tx2="dk2" accent1="accent1" accent2="accent2" accent3="accent3" accent4="accent4" accent5="accent5" accent6="accent6" hlink="hlink" folHlink="folHlink"/>
  <p:sldLayoutIdLst>
    <p:sldLayoutId id="2147483653" r:id="rId1"/>
    <p:sldLayoutId id="2147483657" r:id="rId2"/>
    <p:sldLayoutId id="2147483654" r:id="rId3"/>
    <p:sldLayoutId id="2147483658" r:id="rId4"/>
    <p:sldLayoutId id="2147483650" r:id="rId5"/>
    <p:sldLayoutId id="2147483659" r:id="rId6"/>
    <p:sldLayoutId id="2147483655" r:id="rId7"/>
    <p:sldLayoutId id="2147483660" r:id="rId8"/>
    <p:sldLayoutId id="2147483656" r:id="rId9"/>
    <p:sldLayoutId id="2147483661" r:id="rId10"/>
  </p:sldLayoutIdLst>
  <p:hf hdr="0" ftr="0" dt="0"/>
  <p:txStyles>
    <p:titleStyle>
      <a:lvl1pPr algn="l" defTabSz="914400" rtl="0" eaLnBrk="1" latinLnBrk="0" hangingPunct="1">
        <a:lnSpc>
          <a:spcPct val="90000"/>
        </a:lnSpc>
        <a:spcBef>
          <a:spcPct val="0"/>
        </a:spcBef>
        <a:buNone/>
        <a:defRPr sz="2300" b="1" u="sng" kern="1200" baseline="0">
          <a:solidFill>
            <a:schemeClr val="accent1"/>
          </a:solidFill>
          <a:uFill>
            <a:solidFill>
              <a:schemeClr val="accent2"/>
            </a:solidFill>
          </a:uFill>
          <a:latin typeface="+mj-lt"/>
          <a:ea typeface="+mj-ea"/>
          <a:cs typeface="+mj-cs"/>
        </a:defRPr>
      </a:lvl1pPr>
    </p:titleStyle>
    <p:bodyStyle>
      <a:lvl1pPr marL="228600" indent="-228600" algn="l" defTabSz="914400" rtl="0" eaLnBrk="1" latinLnBrk="0" hangingPunct="1">
        <a:lnSpc>
          <a:spcPts val="2200"/>
        </a:lnSpc>
        <a:spcBef>
          <a:spcPts val="400"/>
        </a:spcBef>
        <a:buClr>
          <a:schemeClr val="accent4"/>
        </a:buClr>
        <a:buFont typeface="Arial" panose="020B0604020202020204" pitchFamily="34" charset="0"/>
        <a:buChar char="•"/>
        <a:defRPr sz="1900" kern="1200">
          <a:solidFill>
            <a:schemeClr val="tx1"/>
          </a:solidFill>
          <a:latin typeface="+mn-lt"/>
          <a:ea typeface="+mn-ea"/>
          <a:cs typeface="+mn-cs"/>
        </a:defRPr>
      </a:lvl1pPr>
      <a:lvl2pPr marL="542925"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2pPr>
      <a:lvl3pPr marL="84931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3pPr>
      <a:lvl4pPr marL="1155700" indent="-260350"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4pPr>
      <a:lvl5pPr marL="1427163" indent="-271463" algn="l" defTabSz="914400" rtl="0" eaLnBrk="1" latinLnBrk="0" hangingPunct="1">
        <a:lnSpc>
          <a:spcPts val="2200"/>
        </a:lnSpc>
        <a:spcBef>
          <a:spcPts val="400"/>
        </a:spcBef>
        <a:buClr>
          <a:schemeClr val="accent4"/>
        </a:buClr>
        <a:buFont typeface="System Font Regular"/>
        <a:buChar char="–"/>
        <a:tabLst/>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www.energynetworks.org/" TargetMode="External"/><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205D0-5B81-E54C-BC9C-1A5C8306C6EA}"/>
              </a:ext>
            </a:extLst>
          </p:cNvPr>
          <p:cNvSpPr>
            <a:spLocks noGrp="1"/>
          </p:cNvSpPr>
          <p:nvPr>
            <p:ph type="ctrTitle"/>
          </p:nvPr>
        </p:nvSpPr>
        <p:spPr/>
        <p:txBody>
          <a:bodyPr/>
          <a:lstStyle/>
          <a:p>
            <a:r>
              <a:rPr lang="en-GB" dirty="0"/>
              <a:t>Energy Networks Association</a:t>
            </a:r>
          </a:p>
        </p:txBody>
      </p:sp>
      <p:sp>
        <p:nvSpPr>
          <p:cNvPr id="3" name="Subtitle 2">
            <a:extLst>
              <a:ext uri="{FF2B5EF4-FFF2-40B4-BE49-F238E27FC236}">
                <a16:creationId xmlns:a16="http://schemas.microsoft.com/office/drawing/2014/main" id="{43E9C02A-984B-4548-A0E0-6C6B462DEAEC}"/>
              </a:ext>
            </a:extLst>
          </p:cNvPr>
          <p:cNvSpPr>
            <a:spLocks noGrp="1"/>
          </p:cNvSpPr>
          <p:nvPr>
            <p:ph type="subTitle" idx="1"/>
          </p:nvPr>
        </p:nvSpPr>
        <p:spPr>
          <a:xfrm>
            <a:off x="720000" y="3434204"/>
            <a:ext cx="7832872" cy="1219076"/>
          </a:xfrm>
        </p:spPr>
        <p:txBody>
          <a:bodyPr/>
          <a:lstStyle/>
          <a:p>
            <a:r>
              <a:rPr lang="en-US" dirty="0"/>
              <a:t>ENA EREC G136 Issue 1 2019</a:t>
            </a:r>
          </a:p>
          <a:p>
            <a:r>
              <a:rPr lang="en-US" dirty="0"/>
              <a:t>Revision Summary</a:t>
            </a:r>
          </a:p>
        </p:txBody>
      </p:sp>
      <p:sp>
        <p:nvSpPr>
          <p:cNvPr id="4" name="Slide Number Placeholder 3">
            <a:extLst>
              <a:ext uri="{FF2B5EF4-FFF2-40B4-BE49-F238E27FC236}">
                <a16:creationId xmlns:a16="http://schemas.microsoft.com/office/drawing/2014/main" id="{09776A9A-448E-8A4C-8353-C962B42D7E05}"/>
              </a:ext>
            </a:extLst>
          </p:cNvPr>
          <p:cNvSpPr>
            <a:spLocks noGrp="1"/>
          </p:cNvSpPr>
          <p:nvPr>
            <p:ph type="sldNum" sz="quarter" idx="12"/>
          </p:nvPr>
        </p:nvSpPr>
        <p:spPr/>
        <p:txBody>
          <a:bodyPr/>
          <a:lstStyle/>
          <a:p>
            <a:fld id="{98FF217E-B86F-EA42-9607-BE163228A213}" type="slidenum">
              <a:rPr lang="en-GB"/>
              <a:t>1</a:t>
            </a:fld>
            <a:endParaRPr lang="en-GB"/>
          </a:p>
        </p:txBody>
      </p:sp>
      <p:sp>
        <p:nvSpPr>
          <p:cNvPr id="5" name="Text Placeholder 4">
            <a:extLst>
              <a:ext uri="{FF2B5EF4-FFF2-40B4-BE49-F238E27FC236}">
                <a16:creationId xmlns:a16="http://schemas.microsoft.com/office/drawing/2014/main" id="{D31438FE-674C-F34A-A0A5-49094064CF72}"/>
              </a:ext>
            </a:extLst>
          </p:cNvPr>
          <p:cNvSpPr>
            <a:spLocks noGrp="1"/>
          </p:cNvSpPr>
          <p:nvPr>
            <p:ph type="body" sz="quarter" idx="15"/>
          </p:nvPr>
        </p:nvSpPr>
        <p:spPr/>
        <p:txBody>
          <a:bodyPr/>
          <a:lstStyle/>
          <a:p>
            <a:r>
              <a:rPr lang="en-GB" dirty="0"/>
              <a:t>14 September 2021</a:t>
            </a:r>
          </a:p>
        </p:txBody>
      </p:sp>
    </p:spTree>
    <p:extLst>
      <p:ext uri="{BB962C8B-B14F-4D97-AF65-F5344CB8AC3E}">
        <p14:creationId xmlns:p14="http://schemas.microsoft.com/office/powerpoint/2010/main" val="2898644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68D5D3-CA9F-4309-A80B-5504D3BF2A0A}"/>
              </a:ext>
            </a:extLst>
          </p:cNvPr>
          <p:cNvSpPr>
            <a:spLocks noGrp="1"/>
          </p:cNvSpPr>
          <p:nvPr>
            <p:ph type="title" idx="4294967295"/>
          </p:nvPr>
        </p:nvSpPr>
        <p:spPr>
          <a:xfrm>
            <a:off x="309564" y="188914"/>
            <a:ext cx="7129463" cy="719137"/>
          </a:xfrm>
        </p:spPr>
        <p:txBody>
          <a:bodyPr/>
          <a:lstStyle/>
          <a:p>
            <a:pPr eaLnBrk="1" hangingPunct="1">
              <a:defRPr/>
            </a:pPr>
            <a:r>
              <a:rPr lang="en-GB" sz="2400" dirty="0"/>
              <a:t>ENA EREC G136 Issue 1 2019</a:t>
            </a:r>
            <a:br>
              <a:rPr sz="2400" dirty="0"/>
            </a:br>
            <a:r>
              <a:rPr sz="2400" dirty="0"/>
              <a:t>Revision Summary</a:t>
            </a:r>
          </a:p>
        </p:txBody>
      </p:sp>
      <p:sp>
        <p:nvSpPr>
          <p:cNvPr id="9219" name="Text Box 6">
            <a:extLst>
              <a:ext uri="{FF2B5EF4-FFF2-40B4-BE49-F238E27FC236}">
                <a16:creationId xmlns:a16="http://schemas.microsoft.com/office/drawing/2014/main" id="{F08D7687-7577-439C-8802-8C6E983732D3}"/>
              </a:ext>
            </a:extLst>
          </p:cNvPr>
          <p:cNvSpPr>
            <a:spLocks noGrp="1"/>
          </p:cNvSpPr>
          <p:nvPr>
            <p:ph idx="13"/>
          </p:nvPr>
        </p:nvSpPr>
        <p:spPr>
          <a:xfrm>
            <a:off x="1919289" y="1350964"/>
            <a:ext cx="8584384" cy="564257"/>
          </a:xfrm>
          <a:ln/>
        </p:spPr>
        <p:txBody>
          <a:bodyPr wrap="square">
            <a:spAutoFit/>
          </a:bodyPr>
          <a:lstStyle/>
          <a:p>
            <a:pPr algn="ctr">
              <a:spcBef>
                <a:spcPct val="50000"/>
              </a:spcBef>
              <a:buFont typeface="Arial" panose="020B0604020202020204" pitchFamily="34" charset="0"/>
              <a:buNone/>
            </a:pPr>
            <a:r>
              <a:rPr lang="en-US" altLang="en-US" sz="2400" b="1" u="sng" dirty="0">
                <a:solidFill>
                  <a:srgbClr val="1F538D"/>
                </a:solidFill>
                <a:cs typeface="Arial" panose="020B0604020202020204" pitchFamily="34" charset="0"/>
              </a:rPr>
              <a:t>Vegetation management near electricity equipment - principles of good practice</a:t>
            </a:r>
          </a:p>
        </p:txBody>
      </p:sp>
      <p:sp>
        <p:nvSpPr>
          <p:cNvPr id="5" name="Text Box 6">
            <a:extLst>
              <a:ext uri="{FF2B5EF4-FFF2-40B4-BE49-F238E27FC236}">
                <a16:creationId xmlns:a16="http://schemas.microsoft.com/office/drawing/2014/main" id="{DE0859EF-37E6-49F9-AC95-4382E546A560}"/>
              </a:ext>
            </a:extLst>
          </p:cNvPr>
          <p:cNvSpPr txBox="1">
            <a:spLocks noChangeArrowheads="1"/>
          </p:cNvSpPr>
          <p:nvPr/>
        </p:nvSpPr>
        <p:spPr bwMode="auto">
          <a:xfrm>
            <a:off x="296069" y="2377430"/>
            <a:ext cx="11438731" cy="923330"/>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wrap="square">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US" altLang="en-US" sz="1800" b="1" dirty="0">
                <a:solidFill>
                  <a:schemeClr val="bg1"/>
                </a:solidFill>
                <a:cs typeface="Times New Roman" panose="02020603050405020304" pitchFamily="18" charset="0"/>
              </a:rPr>
              <a:t>To present generic principles of good practice for vegetation management in the vicinity of electricity networks and network equipment when in pursuit of compliance with the statutory obligations that are placed on Network Operators</a:t>
            </a:r>
          </a:p>
        </p:txBody>
      </p:sp>
      <p:sp>
        <p:nvSpPr>
          <p:cNvPr id="6" name="Text Box 6">
            <a:extLst>
              <a:ext uri="{FF2B5EF4-FFF2-40B4-BE49-F238E27FC236}">
                <a16:creationId xmlns:a16="http://schemas.microsoft.com/office/drawing/2014/main" id="{F4DF94DB-E70C-4269-885A-1A7EFA39C7B1}"/>
              </a:ext>
            </a:extLst>
          </p:cNvPr>
          <p:cNvSpPr txBox="1">
            <a:spLocks noChangeArrowheads="1"/>
          </p:cNvSpPr>
          <p:nvPr/>
        </p:nvSpPr>
        <p:spPr bwMode="auto">
          <a:xfrm>
            <a:off x="309564" y="3429000"/>
            <a:ext cx="3889375" cy="1533433"/>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179388" lvl="1" indent="-179388">
              <a:lnSpc>
                <a:spcPct val="150000"/>
              </a:lnSpc>
              <a:spcBef>
                <a:spcPct val="0"/>
              </a:spcBef>
              <a:buNone/>
              <a:defRPr/>
            </a:pPr>
            <a:r>
              <a:rPr lang="en-US" altLang="en-US" sz="1800" b="1" dirty="0">
                <a:solidFill>
                  <a:srgbClr val="1F538D"/>
                </a:solidFill>
                <a:cs typeface="Times New Roman" panose="02020603050405020304" pitchFamily="18" charset="0"/>
              </a:rPr>
              <a:t>SCOPE</a:t>
            </a:r>
          </a:p>
          <a:p>
            <a:pPr marL="182563" lvl="2" indent="-174625">
              <a:lnSpc>
                <a:spcPct val="110000"/>
              </a:lnSpc>
              <a:spcBef>
                <a:spcPts val="200"/>
              </a:spcBef>
              <a:spcAft>
                <a:spcPts val="600"/>
              </a:spcAft>
              <a:buClr>
                <a:schemeClr val="accent4"/>
              </a:buClr>
              <a:defRPr/>
            </a:pPr>
            <a:r>
              <a:rPr lang="en-US" altLang="en-US" sz="1200" dirty="0">
                <a:latin typeface="+mn-lt"/>
              </a:rPr>
              <a:t>Non-prescriptive guidance for Network Operators and their site staff when engaged in vegetation management and covers all phases of work from the planning stage through to completion and leaving site</a:t>
            </a:r>
          </a:p>
        </p:txBody>
      </p:sp>
      <p:sp>
        <p:nvSpPr>
          <p:cNvPr id="7" name="Text Box 6">
            <a:extLst>
              <a:ext uri="{FF2B5EF4-FFF2-40B4-BE49-F238E27FC236}">
                <a16:creationId xmlns:a16="http://schemas.microsoft.com/office/drawing/2014/main" id="{D7379C3D-C2B2-4D77-BD70-B8832DB223B1}"/>
              </a:ext>
            </a:extLst>
          </p:cNvPr>
          <p:cNvSpPr txBox="1">
            <a:spLocks noChangeArrowheads="1"/>
          </p:cNvSpPr>
          <p:nvPr/>
        </p:nvSpPr>
        <p:spPr bwMode="auto">
          <a:xfrm>
            <a:off x="5736772" y="3559229"/>
            <a:ext cx="4032250" cy="843693"/>
          </a:xfrm>
          <a:prstGeom prst="rect">
            <a:avLst/>
          </a:prstGeom>
          <a:ln>
            <a:noFill/>
            <a:headEnd/>
            <a:tailEnd/>
          </a:ln>
        </p:spPr>
        <p:style>
          <a:lnRef idx="2">
            <a:schemeClr val="accent1"/>
          </a:lnRef>
          <a:fillRef idx="1">
            <a:schemeClr val="lt1"/>
          </a:fillRef>
          <a:effectRef idx="0">
            <a:schemeClr val="accent1"/>
          </a:effectRef>
          <a:fontRef idx="minor">
            <a:schemeClr val="dk1"/>
          </a:fontRef>
        </p:style>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indent="0">
              <a:spcBef>
                <a:spcPct val="0"/>
              </a:spcBef>
              <a:buNone/>
              <a:defRPr/>
            </a:pPr>
            <a:r>
              <a:rPr lang="en-US" altLang="en-US" sz="1800" b="1" dirty="0">
                <a:solidFill>
                  <a:srgbClr val="1F538D"/>
                </a:solidFill>
                <a:cs typeface="Times New Roman" panose="02020603050405020304" pitchFamily="18" charset="0"/>
              </a:rPr>
              <a:t>HISTORY</a:t>
            </a:r>
          </a:p>
          <a:p>
            <a:pPr marL="182563" lvl="2" indent="-174625">
              <a:lnSpc>
                <a:spcPct val="110000"/>
              </a:lnSpc>
              <a:spcBef>
                <a:spcPts val="200"/>
              </a:spcBef>
              <a:buClr>
                <a:schemeClr val="accent4"/>
              </a:buClr>
              <a:defRPr/>
            </a:pPr>
            <a:r>
              <a:rPr lang="en-US" altLang="en-US" sz="1300" dirty="0">
                <a:latin typeface="+mn-lt"/>
              </a:rPr>
              <a:t>1st issued 2007 as ETR 136</a:t>
            </a:r>
          </a:p>
          <a:p>
            <a:pPr marL="182563" lvl="2" indent="-174625">
              <a:lnSpc>
                <a:spcPct val="110000"/>
              </a:lnSpc>
              <a:spcBef>
                <a:spcPts val="200"/>
              </a:spcBef>
              <a:buClr>
                <a:schemeClr val="accent4"/>
              </a:buClr>
              <a:defRPr/>
            </a:pPr>
            <a:r>
              <a:rPr lang="en-US" altLang="en-US" sz="1300" dirty="0">
                <a:latin typeface="+mn-lt"/>
              </a:rPr>
              <a:t>Major revision 2019, as detailed overleaf</a:t>
            </a:r>
          </a:p>
        </p:txBody>
      </p:sp>
      <p:sp>
        <p:nvSpPr>
          <p:cNvPr id="9223" name="Rectangle 1">
            <a:extLst>
              <a:ext uri="{FF2B5EF4-FFF2-40B4-BE49-F238E27FC236}">
                <a16:creationId xmlns:a16="http://schemas.microsoft.com/office/drawing/2014/main" id="{E1E841CD-CF13-4CC8-9B5E-67A94FFFA45D}"/>
              </a:ext>
            </a:extLst>
          </p:cNvPr>
          <p:cNvSpPr>
            <a:spLocks noChangeArrowheads="1"/>
          </p:cNvSpPr>
          <p:nvPr/>
        </p:nvSpPr>
        <p:spPr bwMode="auto">
          <a:xfrm>
            <a:off x="208984" y="1821800"/>
            <a:ext cx="229582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cs typeface="Times New Roman" panose="02020603050405020304" pitchFamily="18" charset="0"/>
              </a:rPr>
              <a:t>DOCUMENT PURPOSE</a:t>
            </a:r>
            <a:endParaRPr lang="en-GB" altLang="en-US" sz="1800" b="1" dirty="0">
              <a:solidFill>
                <a:srgbClr val="1F538D"/>
              </a:solidFill>
              <a:cs typeface="Times New Roman" panose="02020603050405020304" pitchFamily="18" charset="0"/>
            </a:endParaRPr>
          </a:p>
        </p:txBody>
      </p:sp>
      <p:sp>
        <p:nvSpPr>
          <p:cNvPr id="8" name="Slide Number Placeholder 5">
            <a:extLst>
              <a:ext uri="{FF2B5EF4-FFF2-40B4-BE49-F238E27FC236}">
                <a16:creationId xmlns:a16="http://schemas.microsoft.com/office/drawing/2014/main" id="{7171B638-E59B-4A14-8066-7B4E0DB892B7}"/>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2</a:t>
            </a:fld>
            <a:endParaRPr lang="en-GB"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11BFD1-F6B9-46E6-816A-9ABFFC643D26}"/>
              </a:ext>
            </a:extLst>
          </p:cNvPr>
          <p:cNvSpPr>
            <a:spLocks noGrp="1"/>
          </p:cNvSpPr>
          <p:nvPr>
            <p:ph type="title" idx="4294967295"/>
          </p:nvPr>
        </p:nvSpPr>
        <p:spPr>
          <a:xfrm>
            <a:off x="367505" y="188914"/>
            <a:ext cx="7129463" cy="719137"/>
          </a:xfrm>
        </p:spPr>
        <p:txBody>
          <a:bodyPr/>
          <a:lstStyle/>
          <a:p>
            <a:pPr eaLnBrk="1" hangingPunct="1">
              <a:defRPr/>
            </a:pPr>
            <a:r>
              <a:rPr lang="en-GB" sz="2400" dirty="0"/>
              <a:t>ENA EREC G136 Issue 1 2019</a:t>
            </a:r>
            <a:br>
              <a:rPr sz="2400" dirty="0"/>
            </a:br>
            <a:r>
              <a:rPr sz="2400" dirty="0"/>
              <a:t>Revision Summary</a:t>
            </a:r>
          </a:p>
        </p:txBody>
      </p:sp>
      <p:sp>
        <p:nvSpPr>
          <p:cNvPr id="11267" name="Text Box 6">
            <a:extLst>
              <a:ext uri="{FF2B5EF4-FFF2-40B4-BE49-F238E27FC236}">
                <a16:creationId xmlns:a16="http://schemas.microsoft.com/office/drawing/2014/main" id="{9AB05A62-07F3-4F00-A78F-33B53DE1613E}"/>
              </a:ext>
            </a:extLst>
          </p:cNvPr>
          <p:cNvSpPr txBox="1">
            <a:spLocks noChangeArrowheads="1"/>
          </p:cNvSpPr>
          <p:nvPr/>
        </p:nvSpPr>
        <p:spPr bwMode="auto">
          <a:xfrm>
            <a:off x="367505" y="1328737"/>
            <a:ext cx="8068924"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19138"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809625"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0795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of Amendments</a:t>
            </a:r>
          </a:p>
          <a:p>
            <a:pPr marL="266700" lvl="2" indent="-258763">
              <a:spcBef>
                <a:spcPts val="0"/>
              </a:spcBef>
              <a:buClr>
                <a:schemeClr val="accent4"/>
              </a:buClr>
            </a:pPr>
            <a:r>
              <a:rPr lang="en-US" altLang="en-US" sz="1600" dirty="0">
                <a:latin typeface="+mn-lt"/>
              </a:rPr>
              <a:t>Clarification on the need to mitigate future risks by removal of vegetation that has potential to encroach safety clearances before the next planned vegetation management cycle</a:t>
            </a:r>
          </a:p>
          <a:p>
            <a:pPr marL="266700" lvl="2" indent="-258763">
              <a:spcBef>
                <a:spcPts val="0"/>
              </a:spcBef>
              <a:buClr>
                <a:schemeClr val="accent4"/>
              </a:buClr>
            </a:pPr>
            <a:r>
              <a:rPr lang="en-US" altLang="en-US" sz="1600" dirty="0">
                <a:latin typeface="+mn-lt"/>
              </a:rPr>
              <a:t>Clarification that it is an offence to interfere with birds that re-use their nests and bird types having protected nests and nest sites</a:t>
            </a:r>
          </a:p>
          <a:p>
            <a:pPr marL="266700" lvl="2" indent="-258763">
              <a:spcBef>
                <a:spcPts val="0"/>
              </a:spcBef>
              <a:buClr>
                <a:schemeClr val="accent4"/>
              </a:buClr>
            </a:pPr>
            <a:r>
              <a:rPr lang="en-US" altLang="en-US" sz="1600" dirty="0">
                <a:latin typeface="+mn-lt"/>
              </a:rPr>
              <a:t>Guidance added on interpretation of Wildlife and Countryside Act regarding release into the wild any plant not ordinarily resident in the UK</a:t>
            </a:r>
          </a:p>
          <a:p>
            <a:pPr marL="266700" lvl="2" indent="-258763">
              <a:spcBef>
                <a:spcPts val="0"/>
              </a:spcBef>
              <a:buClr>
                <a:schemeClr val="accent4"/>
              </a:buClr>
            </a:pPr>
            <a:r>
              <a:rPr lang="en-US" altLang="en-US" sz="1600" dirty="0">
                <a:latin typeface="+mn-lt"/>
              </a:rPr>
              <a:t>Guidance added on:</a:t>
            </a:r>
          </a:p>
          <a:p>
            <a:pPr marL="536575" lvl="3" indent="-258763">
              <a:spcBef>
                <a:spcPts val="0"/>
              </a:spcBef>
              <a:buClr>
                <a:schemeClr val="accent4"/>
              </a:buClr>
            </a:pPr>
            <a:r>
              <a:rPr lang="en-US" altLang="en-US" sz="1600" dirty="0">
                <a:latin typeface="+mn-lt"/>
              </a:rPr>
              <a:t>Managing invasive plant species</a:t>
            </a:r>
          </a:p>
          <a:p>
            <a:pPr marL="536575" lvl="3" indent="-258763">
              <a:spcBef>
                <a:spcPts val="0"/>
              </a:spcBef>
              <a:buClr>
                <a:schemeClr val="accent4"/>
              </a:buClr>
            </a:pPr>
            <a:r>
              <a:rPr lang="en-US" altLang="en-US" sz="1600" dirty="0">
                <a:latin typeface="+mn-lt"/>
              </a:rPr>
              <a:t>Dealing with injurious plant species</a:t>
            </a:r>
          </a:p>
          <a:p>
            <a:pPr marL="536575" lvl="3" indent="-258763">
              <a:spcBef>
                <a:spcPts val="0"/>
              </a:spcBef>
              <a:buClr>
                <a:schemeClr val="accent4"/>
              </a:buClr>
            </a:pPr>
            <a:r>
              <a:rPr lang="en-US" altLang="en-US" sz="1600" dirty="0">
                <a:latin typeface="+mn-lt"/>
              </a:rPr>
              <a:t>Biosecurity issues</a:t>
            </a:r>
          </a:p>
          <a:p>
            <a:pPr marL="536575" lvl="3" indent="-258763">
              <a:spcBef>
                <a:spcPts val="0"/>
              </a:spcBef>
              <a:buClr>
                <a:schemeClr val="accent4"/>
              </a:buClr>
            </a:pPr>
            <a:r>
              <a:rPr lang="en-US" altLang="en-US" sz="1600" dirty="0">
                <a:latin typeface="+mn-lt"/>
              </a:rPr>
              <a:t>Substation vegetation management</a:t>
            </a:r>
          </a:p>
          <a:p>
            <a:pPr marL="536575" lvl="3" indent="-258763">
              <a:spcBef>
                <a:spcPts val="0"/>
              </a:spcBef>
              <a:buClr>
                <a:schemeClr val="accent4"/>
              </a:buClr>
            </a:pPr>
            <a:r>
              <a:rPr lang="en-US" altLang="en-US" sz="1600" dirty="0">
                <a:latin typeface="+mn-lt"/>
              </a:rPr>
              <a:t>Management of tree diseases </a:t>
            </a:r>
          </a:p>
          <a:p>
            <a:pPr marL="266700" lvl="2" indent="-258763">
              <a:spcBef>
                <a:spcPts val="0"/>
              </a:spcBef>
              <a:buClr>
                <a:schemeClr val="accent4"/>
              </a:buClr>
            </a:pPr>
            <a:r>
              <a:rPr lang="en-US" altLang="en-US" sz="1600" dirty="0">
                <a:latin typeface="+mn-lt"/>
              </a:rPr>
              <a:t>Additional guidance on:</a:t>
            </a:r>
          </a:p>
          <a:p>
            <a:pPr marL="536575" lvl="3" indent="-258763">
              <a:spcBef>
                <a:spcPts val="0"/>
              </a:spcBef>
              <a:buClr>
                <a:schemeClr val="accent4"/>
              </a:buClr>
            </a:pPr>
            <a:r>
              <a:rPr lang="en-US" altLang="en-US" sz="1600" dirty="0">
                <a:latin typeface="+mn-lt"/>
              </a:rPr>
              <a:t>Disposal of the waste arising from invasive plant species</a:t>
            </a:r>
          </a:p>
          <a:p>
            <a:pPr marL="536575" lvl="3" indent="-258763">
              <a:spcBef>
                <a:spcPts val="0"/>
              </a:spcBef>
              <a:buClr>
                <a:schemeClr val="accent4"/>
              </a:buClr>
            </a:pPr>
            <a:r>
              <a:rPr lang="en-US" altLang="en-US" sz="1600" dirty="0">
                <a:latin typeface="+mn-lt"/>
              </a:rPr>
              <a:t>Need to use appropriately qualified and competent individuals able to both carry out tree work and work safely in proximity to electrical networks</a:t>
            </a:r>
          </a:p>
          <a:p>
            <a:pPr marL="536575" lvl="3" indent="-258763">
              <a:spcBef>
                <a:spcPts val="0"/>
              </a:spcBef>
              <a:buClr>
                <a:schemeClr val="accent4"/>
              </a:buClr>
            </a:pPr>
            <a:r>
              <a:rPr lang="en-US" altLang="en-US" sz="1600" dirty="0">
                <a:latin typeface="+mn-lt"/>
              </a:rPr>
              <a:t>Suitable accreditation schemes in arboriculture</a:t>
            </a:r>
          </a:p>
        </p:txBody>
      </p:sp>
      <p:sp>
        <p:nvSpPr>
          <p:cNvPr id="4" name="Text Box 6">
            <a:extLst>
              <a:ext uri="{FF2B5EF4-FFF2-40B4-BE49-F238E27FC236}">
                <a16:creationId xmlns:a16="http://schemas.microsoft.com/office/drawing/2014/main" id="{F0FEF2CB-F336-4D78-B287-CE957D16C823}"/>
              </a:ext>
            </a:extLst>
          </p:cNvPr>
          <p:cNvSpPr txBox="1">
            <a:spLocks noChangeArrowheads="1"/>
          </p:cNvSpPr>
          <p:nvPr/>
        </p:nvSpPr>
        <p:spPr bwMode="auto">
          <a:xfrm>
            <a:off x="8915402" y="2781301"/>
            <a:ext cx="2952750" cy="2139047"/>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US" altLang="en-US" sz="1400" b="1" dirty="0">
                <a:solidFill>
                  <a:schemeClr val="bg1"/>
                </a:solidFill>
                <a:cs typeface="Times New Roman" panose="02020603050405020304" pitchFamily="18" charset="0"/>
              </a:rPr>
              <a:t>Guidance and legislation referenced brought up to date plus consequences of new legislation enacted since the last revision</a:t>
            </a:r>
          </a:p>
          <a:p>
            <a:pPr marL="0" indent="0">
              <a:spcBef>
                <a:spcPct val="50000"/>
              </a:spcBef>
              <a:buNone/>
              <a:defRPr/>
            </a:pPr>
            <a:r>
              <a:rPr lang="en-US" altLang="en-US" sz="1400" b="1" dirty="0">
                <a:solidFill>
                  <a:schemeClr val="bg1"/>
                </a:solidFill>
                <a:cs typeface="Times New Roman" panose="02020603050405020304" pitchFamily="18" charset="0"/>
              </a:rPr>
              <a:t>Guidance added on invasive and injurious plant species, biosecurity  and substation vegetation management</a:t>
            </a:r>
          </a:p>
        </p:txBody>
      </p:sp>
      <p:sp>
        <p:nvSpPr>
          <p:cNvPr id="5" name="Text Box 6">
            <a:extLst>
              <a:ext uri="{FF2B5EF4-FFF2-40B4-BE49-F238E27FC236}">
                <a16:creationId xmlns:a16="http://schemas.microsoft.com/office/drawing/2014/main" id="{31C03EEF-D6B9-4EE5-846C-D7BD00377515}"/>
              </a:ext>
            </a:extLst>
          </p:cNvPr>
          <p:cNvSpPr txBox="1">
            <a:spLocks noChangeArrowheads="1"/>
          </p:cNvSpPr>
          <p:nvPr/>
        </p:nvSpPr>
        <p:spPr bwMode="auto">
          <a:xfrm>
            <a:off x="8871745" y="1805783"/>
            <a:ext cx="2952750" cy="369887"/>
          </a:xfrm>
          <a:prstGeom prst="rect">
            <a:avLst/>
          </a:prstGeom>
          <a:solidFill>
            <a:srgbClr val="FF0000"/>
          </a:solidFill>
          <a:ln>
            <a:headEnd/>
            <a:tailEnd/>
          </a:ln>
        </p:spPr>
        <p:style>
          <a:lnRef idx="1">
            <a:schemeClr val="accent1"/>
          </a:lnRef>
          <a:fillRef idx="3">
            <a:schemeClr val="accent1"/>
          </a:fillRef>
          <a:effectRef idx="2">
            <a:schemeClr val="accent1"/>
          </a:effectRef>
          <a:fontRef idx="minor">
            <a:schemeClr val="lt1"/>
          </a:fontRef>
        </p:style>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50000"/>
              </a:spcBef>
              <a:buNone/>
              <a:defRPr/>
            </a:pPr>
            <a:r>
              <a:rPr lang="en-GB" altLang="en-US" sz="1800" b="1" dirty="0">
                <a:cs typeface="Times New Roman" panose="02020603050405020304" pitchFamily="18" charset="0"/>
              </a:rPr>
              <a:t>Major</a:t>
            </a:r>
          </a:p>
        </p:txBody>
      </p:sp>
      <p:sp>
        <p:nvSpPr>
          <p:cNvPr id="11270" name="Rectangle 1">
            <a:extLst>
              <a:ext uri="{FF2B5EF4-FFF2-40B4-BE49-F238E27FC236}">
                <a16:creationId xmlns:a16="http://schemas.microsoft.com/office/drawing/2014/main" id="{90AC5870-B0BC-4CBF-81AE-12F01C12BE9A}"/>
              </a:ext>
            </a:extLst>
          </p:cNvPr>
          <p:cNvSpPr>
            <a:spLocks noChangeArrowheads="1"/>
          </p:cNvSpPr>
          <p:nvPr/>
        </p:nvSpPr>
        <p:spPr bwMode="auto">
          <a:xfrm>
            <a:off x="8871745" y="2411413"/>
            <a:ext cx="13763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Key Points</a:t>
            </a:r>
            <a:endParaRPr lang="en-GB" altLang="en-US" sz="1800" dirty="0">
              <a:latin typeface="Arial" panose="020B0604020202020204" pitchFamily="34" charset="0"/>
            </a:endParaRPr>
          </a:p>
        </p:txBody>
      </p:sp>
      <p:sp>
        <p:nvSpPr>
          <p:cNvPr id="11271" name="Rectangle 6">
            <a:extLst>
              <a:ext uri="{FF2B5EF4-FFF2-40B4-BE49-F238E27FC236}">
                <a16:creationId xmlns:a16="http://schemas.microsoft.com/office/drawing/2014/main" id="{C06FF067-9F0B-432F-A06D-FC88D3BB9785}"/>
              </a:ext>
            </a:extLst>
          </p:cNvPr>
          <p:cNvSpPr>
            <a:spLocks noChangeArrowheads="1"/>
          </p:cNvSpPr>
          <p:nvPr/>
        </p:nvSpPr>
        <p:spPr bwMode="auto">
          <a:xfrm>
            <a:off x="8871745" y="1399381"/>
            <a:ext cx="222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b="1" dirty="0">
                <a:solidFill>
                  <a:srgbClr val="1F538D"/>
                </a:solidFill>
                <a:latin typeface="Arial" panose="020B0604020202020204" pitchFamily="34" charset="0"/>
                <a:cs typeface="Times New Roman" panose="02020603050405020304" pitchFamily="18" charset="0"/>
              </a:rPr>
              <a:t>Nature of Revision</a:t>
            </a:r>
            <a:endParaRPr lang="en-GB" altLang="en-US" sz="1800" dirty="0">
              <a:latin typeface="Arial" panose="020B0604020202020204" pitchFamily="34" charset="0"/>
            </a:endParaRPr>
          </a:p>
        </p:txBody>
      </p:sp>
      <p:sp>
        <p:nvSpPr>
          <p:cNvPr id="8" name="Slide Number Placeholder 5">
            <a:extLst>
              <a:ext uri="{FF2B5EF4-FFF2-40B4-BE49-F238E27FC236}">
                <a16:creationId xmlns:a16="http://schemas.microsoft.com/office/drawing/2014/main" id="{2F842C71-138B-4F32-80C1-F5FC3D8503AB}"/>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lang="en-GB" sz="2400" dirty="0"/>
              <a:t>ENA EREC G136 Issue 1 2019</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Who is affected and why?</a:t>
            </a:r>
          </a:p>
          <a:p>
            <a:pPr marL="266700" lvl="2" indent="-258763">
              <a:lnSpc>
                <a:spcPts val="2200"/>
              </a:lnSpc>
              <a:spcBef>
                <a:spcPts val="400"/>
              </a:spcBef>
              <a:buClr>
                <a:schemeClr val="accent4"/>
              </a:buClr>
            </a:pPr>
            <a:r>
              <a:rPr lang="en-US" altLang="en-US" sz="1900" dirty="0">
                <a:latin typeface="+mn-lt"/>
              </a:rPr>
              <a:t>ENA Member Companies should review practices and procedures for vegetation management against the revised EREC G136 and update, as necessary </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4</a:t>
            </a:fld>
            <a:endParaRPr lang="en-GB" dirty="0"/>
          </a:p>
        </p:txBody>
      </p:sp>
      <p:sp>
        <p:nvSpPr>
          <p:cNvPr id="7" name="Rectangle 6">
            <a:extLst>
              <a:ext uri="{FF2B5EF4-FFF2-40B4-BE49-F238E27FC236}">
                <a16:creationId xmlns:a16="http://schemas.microsoft.com/office/drawing/2014/main" id="{281B4B93-D608-40F3-80B0-9B6600B6EC08}"/>
              </a:ext>
            </a:extLst>
          </p:cNvPr>
          <p:cNvSpPr/>
          <p:nvPr/>
        </p:nvSpPr>
        <p:spPr>
          <a:xfrm>
            <a:off x="588583" y="2785000"/>
            <a:ext cx="11014834" cy="9239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marL="0" lvl="2">
              <a:spcBef>
                <a:spcPts val="600"/>
              </a:spcBef>
              <a:defRPr/>
            </a:pPr>
            <a:r>
              <a:rPr lang="en-GB" altLang="en-US" dirty="0">
                <a:solidFill>
                  <a:srgbClr val="1F538D"/>
                </a:solidFill>
                <a:cs typeface="Times New Roman" panose="02020603050405020304" pitchFamily="18" charset="0"/>
              </a:rPr>
              <a:t>This EREC represents a major revision bringing the guidance up to date, including the effects of amendments and updates to the legislation referenced and new legislation enacted since the last revision plus new guidance to assist  Network Operators.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62EED0-442D-4803-99A7-68921137D70C}"/>
              </a:ext>
            </a:extLst>
          </p:cNvPr>
          <p:cNvSpPr>
            <a:spLocks noGrp="1"/>
          </p:cNvSpPr>
          <p:nvPr>
            <p:ph type="title" idx="4294967295"/>
          </p:nvPr>
        </p:nvSpPr>
        <p:spPr>
          <a:xfrm>
            <a:off x="348798" y="188914"/>
            <a:ext cx="7129463" cy="719137"/>
          </a:xfrm>
        </p:spPr>
        <p:txBody>
          <a:bodyPr/>
          <a:lstStyle/>
          <a:p>
            <a:pPr>
              <a:defRPr/>
            </a:pPr>
            <a:r>
              <a:rPr lang="en-GB" sz="2400" dirty="0"/>
              <a:t>ENA EREC G136 Issue 1 2019</a:t>
            </a:r>
            <a:br>
              <a:rPr sz="2400" dirty="0">
                <a:solidFill>
                  <a:prstClr val="white"/>
                </a:solidFill>
              </a:rPr>
            </a:br>
            <a:r>
              <a:rPr sz="2400" dirty="0"/>
              <a:t>Revision Summary</a:t>
            </a:r>
            <a:endParaRPr dirty="0"/>
          </a:p>
        </p:txBody>
      </p:sp>
      <p:sp>
        <p:nvSpPr>
          <p:cNvPr id="15397" name="Rectangle 8">
            <a:extLst>
              <a:ext uri="{FF2B5EF4-FFF2-40B4-BE49-F238E27FC236}">
                <a16:creationId xmlns:a16="http://schemas.microsoft.com/office/drawing/2014/main" id="{E80D4F9A-5429-41EB-BB05-AA354F6A3447}"/>
              </a:ext>
            </a:extLst>
          </p:cNvPr>
          <p:cNvSpPr>
            <a:spLocks noChangeArrowheads="1"/>
          </p:cNvSpPr>
          <p:nvPr/>
        </p:nvSpPr>
        <p:spPr bwMode="auto">
          <a:xfrm>
            <a:off x="4562475" y="1239838"/>
            <a:ext cx="31686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latin typeface="Arial" panose="020B0604020202020204" pitchFamily="34" charset="0"/>
              </a:rPr>
              <a:t>Impact Assessment</a:t>
            </a:r>
          </a:p>
        </p:txBody>
      </p:sp>
      <p:sp>
        <p:nvSpPr>
          <p:cNvPr id="5" name="Slide Number Placeholder 5">
            <a:extLst>
              <a:ext uri="{FF2B5EF4-FFF2-40B4-BE49-F238E27FC236}">
                <a16:creationId xmlns:a16="http://schemas.microsoft.com/office/drawing/2014/main" id="{5235E6BF-3CD8-4746-8240-CB6A85A9EBC6}"/>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5</a:t>
            </a:fld>
            <a:endParaRPr lang="en-GB" dirty="0"/>
          </a:p>
        </p:txBody>
      </p:sp>
      <p:graphicFrame>
        <p:nvGraphicFramePr>
          <p:cNvPr id="6" name="Table 5">
            <a:extLst>
              <a:ext uri="{FF2B5EF4-FFF2-40B4-BE49-F238E27FC236}">
                <a16:creationId xmlns:a16="http://schemas.microsoft.com/office/drawing/2014/main" id="{24F9475F-605D-4AE8-9ECF-6927FBB5F238}"/>
              </a:ext>
            </a:extLst>
          </p:cNvPr>
          <p:cNvGraphicFramePr>
            <a:graphicFrameLocks noGrp="1"/>
          </p:cNvGraphicFramePr>
          <p:nvPr>
            <p:extLst>
              <p:ext uri="{D42A27DB-BD31-4B8C-83A1-F6EECF244321}">
                <p14:modId xmlns:p14="http://schemas.microsoft.com/office/powerpoint/2010/main" val="3120601087"/>
              </p:ext>
            </p:extLst>
          </p:nvPr>
        </p:nvGraphicFramePr>
        <p:xfrm>
          <a:off x="2894275" y="1781968"/>
          <a:ext cx="6612462" cy="3704432"/>
        </p:xfrm>
        <a:graphic>
          <a:graphicData uri="http://schemas.openxmlformats.org/drawingml/2006/table">
            <a:tbl>
              <a:tblPr firstRow="1" firstCol="1" bandRow="1">
                <a:tableStyleId>{00A15C55-8517-42AA-B614-E9B94910E393}</a:tableStyleId>
              </a:tblPr>
              <a:tblGrid>
                <a:gridCol w="1754327">
                  <a:extLst>
                    <a:ext uri="{9D8B030D-6E8A-4147-A177-3AD203B41FA5}">
                      <a16:colId xmlns:a16="http://schemas.microsoft.com/office/drawing/2014/main" val="20000"/>
                    </a:ext>
                  </a:extLst>
                </a:gridCol>
                <a:gridCol w="1152927">
                  <a:extLst>
                    <a:ext uri="{9D8B030D-6E8A-4147-A177-3AD203B41FA5}">
                      <a16:colId xmlns:a16="http://schemas.microsoft.com/office/drawing/2014/main" val="20001"/>
                    </a:ext>
                  </a:extLst>
                </a:gridCol>
                <a:gridCol w="3705208">
                  <a:extLst>
                    <a:ext uri="{9D8B030D-6E8A-4147-A177-3AD203B41FA5}">
                      <a16:colId xmlns:a16="http://schemas.microsoft.com/office/drawing/2014/main" val="20002"/>
                    </a:ext>
                  </a:extLst>
                </a:gridCol>
              </a:tblGrid>
              <a:tr h="205724">
                <a:tc>
                  <a:txBody>
                    <a:bodyPr/>
                    <a:lstStyle/>
                    <a:p>
                      <a:pPr marL="0" marR="0">
                        <a:spcBef>
                          <a:spcPts val="0"/>
                        </a:spcBef>
                        <a:spcAft>
                          <a:spcPts val="0"/>
                        </a:spcAft>
                      </a:pP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200" dirty="0">
                          <a:effectLst/>
                        </a:rPr>
                        <a:t>Rating</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spcBef>
                          <a:spcPts val="0"/>
                        </a:spcBef>
                        <a:spcAft>
                          <a:spcPts val="0"/>
                        </a:spcAft>
                      </a:pPr>
                      <a:r>
                        <a:rPr lang="en-GB" sz="1200" dirty="0">
                          <a:effectLst/>
                        </a:rPr>
                        <a:t>Assessment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extLst>
                  <a:ext uri="{0D108BD9-81ED-4DB2-BD59-A6C34878D82A}">
                    <a16:rowId xmlns:a16="http://schemas.microsoft.com/office/drawing/2014/main" val="10000"/>
                  </a:ext>
                </a:extLst>
              </a:tr>
              <a:tr h="586733">
                <a:tc>
                  <a:txBody>
                    <a:bodyPr/>
                    <a:lstStyle/>
                    <a:p>
                      <a:pPr marL="0" marR="0">
                        <a:spcBef>
                          <a:spcPts val="0"/>
                        </a:spcBef>
                        <a:spcAft>
                          <a:spcPts val="0"/>
                        </a:spcAft>
                      </a:pPr>
                      <a:r>
                        <a:rPr lang="en-GB" sz="1200" dirty="0">
                          <a:effectLst/>
                        </a:rPr>
                        <a:t>Safety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Major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FF0000"/>
                    </a:solidFill>
                  </a:tcPr>
                </a:tc>
                <a:tc>
                  <a:txBody>
                    <a:bodyPr/>
                    <a:lstStyle/>
                    <a:p>
                      <a:pPr marL="0" marR="0">
                        <a:spcBef>
                          <a:spcPts val="0"/>
                        </a:spcBef>
                        <a:spcAft>
                          <a:spcPts val="0"/>
                        </a:spcAft>
                      </a:pPr>
                      <a:r>
                        <a:rPr lang="en-GB" sz="1100" dirty="0">
                          <a:solidFill>
                            <a:srgbClr val="000000"/>
                          </a:solidFill>
                          <a:effectLst/>
                        </a:rPr>
                        <a:t>New and updated guidance to assist in improving safety</a:t>
                      </a:r>
                      <a:endParaRPr lang="en-GB" sz="110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1"/>
                  </a:ext>
                </a:extLst>
              </a:tr>
              <a:tr h="586733">
                <a:tc>
                  <a:txBody>
                    <a:bodyPr/>
                    <a:lstStyle/>
                    <a:p>
                      <a:pPr marL="0" marR="0">
                        <a:spcBef>
                          <a:spcPts val="0"/>
                        </a:spcBef>
                        <a:spcAft>
                          <a:spcPts val="0"/>
                        </a:spcAft>
                      </a:pPr>
                      <a:r>
                        <a:rPr lang="en-GB" sz="1200" dirty="0">
                          <a:effectLst/>
                        </a:rPr>
                        <a:t>Environment</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Major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FF0000"/>
                    </a:solidFill>
                  </a:tcPr>
                </a:tc>
                <a:tc>
                  <a:txBody>
                    <a:bodyPr/>
                    <a:lstStyle/>
                    <a:p>
                      <a:pPr marL="0" marR="0">
                        <a:spcBef>
                          <a:spcPts val="0"/>
                        </a:spcBef>
                        <a:spcAft>
                          <a:spcPts val="0"/>
                        </a:spcAft>
                      </a:pPr>
                      <a:r>
                        <a:rPr lang="en-GB" sz="1100" dirty="0">
                          <a:solidFill>
                            <a:srgbClr val="000000"/>
                          </a:solidFill>
                          <a:effectLst/>
                        </a:rPr>
                        <a:t>New legislation places additional requirements to manage and preserve the environment</a:t>
                      </a:r>
                      <a:endParaRPr lang="en-GB" sz="1100" i="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2"/>
                  </a:ext>
                </a:extLst>
              </a:tr>
              <a:tr h="565043">
                <a:tc>
                  <a:txBody>
                    <a:bodyPr/>
                    <a:lstStyle/>
                    <a:p>
                      <a:pPr marL="0" marR="0">
                        <a:spcBef>
                          <a:spcPts val="0"/>
                        </a:spcBef>
                        <a:spcAft>
                          <a:spcPts val="0"/>
                        </a:spcAft>
                      </a:pPr>
                      <a:r>
                        <a:rPr lang="en-GB" sz="1200" dirty="0">
                          <a:effectLst/>
                        </a:rPr>
                        <a:t>Financial</a:t>
                      </a:r>
                      <a:br>
                        <a:rPr lang="en-GB" sz="1200" dirty="0">
                          <a:effectLst/>
                        </a:rPr>
                      </a:br>
                      <a:r>
                        <a:rPr lang="en-GB" sz="1200" dirty="0">
                          <a:effectLst/>
                        </a:rPr>
                        <a:t>(costs/benefits)</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Member Companies continually update procedures</a:t>
                      </a:r>
                      <a:endParaRPr lang="en-GB" sz="1100" i="1"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3"/>
                  </a:ext>
                </a:extLst>
              </a:tr>
              <a:tr h="586733">
                <a:tc>
                  <a:txBody>
                    <a:bodyPr/>
                    <a:lstStyle/>
                    <a:p>
                      <a:pPr marL="0" marR="0">
                        <a:spcBef>
                          <a:spcPts val="0"/>
                        </a:spcBef>
                        <a:spcAft>
                          <a:spcPts val="0"/>
                        </a:spcAft>
                      </a:pPr>
                      <a:r>
                        <a:rPr lang="en-GB" sz="1200" dirty="0">
                          <a:effectLst/>
                        </a:rPr>
                        <a:t>Asset Quality &amp; Performance</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a:spcBef>
                          <a:spcPts val="0"/>
                        </a:spcBef>
                        <a:spcAft>
                          <a:spcPts val="0"/>
                        </a:spcAft>
                      </a:pPr>
                      <a:r>
                        <a:rPr lang="en-GB" sz="1100" dirty="0">
                          <a:solidFill>
                            <a:srgbClr val="000000"/>
                          </a:solidFill>
                          <a:effectLst/>
                        </a:rPr>
                        <a:t>Member Companies continually update procedures</a:t>
                      </a:r>
                    </a:p>
                    <a:p>
                      <a:pPr marL="0" marR="0">
                        <a:spcBef>
                          <a:spcPts val="0"/>
                        </a:spcBef>
                        <a:spcAft>
                          <a:spcPts val="0"/>
                        </a:spcAft>
                      </a:pPr>
                      <a:endParaRPr lang="en-GB" sz="1100" i="1"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4"/>
                  </a:ext>
                </a:extLst>
              </a:tr>
              <a:tr h="586733">
                <a:tc>
                  <a:txBody>
                    <a:bodyPr/>
                    <a:lstStyle/>
                    <a:p>
                      <a:pPr marL="0" marR="0">
                        <a:spcBef>
                          <a:spcPts val="0"/>
                        </a:spcBef>
                        <a:spcAft>
                          <a:spcPts val="0"/>
                        </a:spcAft>
                      </a:pPr>
                      <a:r>
                        <a:rPr lang="en-GB" sz="1200" dirty="0">
                          <a:effectLst/>
                        </a:rPr>
                        <a:t>Statutory/</a:t>
                      </a:r>
                      <a:br>
                        <a:rPr lang="en-GB" sz="1200" dirty="0">
                          <a:effectLst/>
                        </a:rPr>
                      </a:br>
                      <a:r>
                        <a:rPr lang="en-GB" sz="1200" dirty="0">
                          <a:effectLst/>
                        </a:rPr>
                        <a:t>Regulatory</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Major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FF0000"/>
                    </a:solidFill>
                  </a:tcPr>
                </a:tc>
                <a:tc>
                  <a:txBody>
                    <a:bodyPr/>
                    <a:lstStyle/>
                    <a:p>
                      <a:pPr marL="0" marR="0">
                        <a:spcBef>
                          <a:spcPts val="0"/>
                        </a:spcBef>
                        <a:spcAft>
                          <a:spcPts val="0"/>
                        </a:spcAft>
                      </a:pPr>
                      <a:r>
                        <a:rPr lang="en-GB" sz="1100" dirty="0">
                          <a:solidFill>
                            <a:srgbClr val="000000"/>
                          </a:solidFill>
                          <a:effectLst/>
                        </a:rPr>
                        <a:t>Statutory/regulatory changes require changes to operating procedures </a:t>
                      </a:r>
                      <a:endParaRPr lang="en-GB" sz="110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5"/>
                  </a:ext>
                </a:extLst>
              </a:tr>
              <a:tr h="586733">
                <a:tc>
                  <a:txBody>
                    <a:bodyPr/>
                    <a:lstStyle/>
                    <a:p>
                      <a:pPr marL="0" marR="0">
                        <a:spcBef>
                          <a:spcPts val="0"/>
                        </a:spcBef>
                        <a:spcAft>
                          <a:spcPts val="0"/>
                        </a:spcAft>
                      </a:pPr>
                      <a:r>
                        <a:rPr lang="en-GB" sz="1200" dirty="0">
                          <a:effectLst/>
                        </a:rPr>
                        <a:t>Reputation</a:t>
                      </a:r>
                      <a:endParaRPr lang="en-GB" sz="1200" dirty="0">
                        <a:solidFill>
                          <a:srgbClr val="000000"/>
                        </a:solidFill>
                        <a:effectLst/>
                        <a:latin typeface="Arial" panose="020B0604020202020204" pitchFamily="34" charset="0"/>
                        <a:ea typeface="Calibri" panose="020F0502020204030204" pitchFamily="34" charset="0"/>
                      </a:endParaRPr>
                    </a:p>
                  </a:txBody>
                  <a:tcPr marL="60436" marR="60436" marT="0" marB="0"/>
                </a:tc>
                <a:tc>
                  <a:txBody>
                    <a:bodyPr/>
                    <a:lstStyle/>
                    <a:p>
                      <a:pPr marL="0" marR="0" algn="ctr">
                        <a:spcBef>
                          <a:spcPts val="0"/>
                        </a:spcBef>
                        <a:spcAft>
                          <a:spcPts val="0"/>
                        </a:spcAft>
                      </a:pPr>
                      <a:r>
                        <a:rPr lang="en-GB" sz="1100" dirty="0">
                          <a:effectLst/>
                        </a:rPr>
                        <a:t>Minor</a:t>
                      </a:r>
                      <a:endParaRPr lang="en-GB" sz="1100" dirty="0">
                        <a:solidFill>
                          <a:srgbClr val="000000"/>
                        </a:solidFill>
                        <a:effectLst/>
                        <a:latin typeface="Arial" panose="020B0604020202020204" pitchFamily="34" charset="0"/>
                        <a:ea typeface="Calibri" panose="020F0502020204030204" pitchFamily="34" charset="0"/>
                      </a:endParaRPr>
                    </a:p>
                  </a:txBody>
                  <a:tcPr marL="60436" marR="60436" marT="0" marB="0">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solidFill>
                            <a:srgbClr val="000000"/>
                          </a:solidFill>
                          <a:effectLst/>
                        </a:rPr>
                        <a:t>Member Companies already strive to maintain good relationships with landowners</a:t>
                      </a:r>
                    </a:p>
                    <a:p>
                      <a:pPr marL="0" marR="0">
                        <a:spcBef>
                          <a:spcPts val="0"/>
                        </a:spcBef>
                        <a:spcAft>
                          <a:spcPts val="0"/>
                        </a:spcAft>
                      </a:pPr>
                      <a:endParaRPr lang="en-GB" sz="1100" dirty="0">
                        <a:solidFill>
                          <a:srgbClr val="000000"/>
                        </a:solidFill>
                        <a:effectLst/>
                        <a:latin typeface="+mn-lt"/>
                        <a:ea typeface="Calibri" panose="020F0502020204030204" pitchFamily="34" charset="0"/>
                      </a:endParaRPr>
                    </a:p>
                  </a:txBody>
                  <a:tcPr marL="60436" marR="60436"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D5AADB4-63D9-4CE7-9725-E368FAC9206A}"/>
              </a:ext>
            </a:extLst>
          </p:cNvPr>
          <p:cNvSpPr>
            <a:spLocks noGrp="1"/>
          </p:cNvSpPr>
          <p:nvPr>
            <p:ph type="title" idx="4294967295"/>
          </p:nvPr>
        </p:nvSpPr>
        <p:spPr>
          <a:xfrm>
            <a:off x="334962" y="188914"/>
            <a:ext cx="7129463" cy="719137"/>
          </a:xfrm>
        </p:spPr>
        <p:txBody>
          <a:bodyPr/>
          <a:lstStyle/>
          <a:p>
            <a:pPr eaLnBrk="1" hangingPunct="1">
              <a:defRPr/>
            </a:pPr>
            <a:r>
              <a:rPr lang="en-GB" sz="2400" dirty="0"/>
              <a:t>ENA EREC G136 Issue 1 2019</a:t>
            </a:r>
            <a:br>
              <a:rPr sz="2400" dirty="0"/>
            </a:br>
            <a:r>
              <a:rPr sz="2400" dirty="0"/>
              <a:t>Revision Summary</a:t>
            </a:r>
          </a:p>
        </p:txBody>
      </p:sp>
      <p:sp>
        <p:nvSpPr>
          <p:cNvPr id="13315" name="Text Box 6">
            <a:extLst>
              <a:ext uri="{FF2B5EF4-FFF2-40B4-BE49-F238E27FC236}">
                <a16:creationId xmlns:a16="http://schemas.microsoft.com/office/drawing/2014/main" id="{6E0FE897-A69F-4DC6-9DE1-8776E9799C3D}"/>
              </a:ext>
            </a:extLst>
          </p:cNvPr>
          <p:cNvSpPr txBox="1">
            <a:spLocks noChangeArrowheads="1"/>
          </p:cNvSpPr>
          <p:nvPr/>
        </p:nvSpPr>
        <p:spPr bwMode="auto">
          <a:xfrm>
            <a:off x="334962" y="1268413"/>
            <a:ext cx="11312752" cy="1410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800100" indent="-342900">
              <a:spcBef>
                <a:spcPct val="20000"/>
              </a:spcBef>
              <a:buFont typeface="Arial" panose="020B0604020202020204" pitchFamily="34" charset="0"/>
              <a:buChar char="–"/>
              <a:defRPr sz="2800">
                <a:solidFill>
                  <a:schemeClr val="tx1"/>
                </a:solidFill>
                <a:latin typeface="Calibri" panose="020F0502020204030204" pitchFamily="34" charset="0"/>
              </a:defRPr>
            </a:lvl2pPr>
            <a:lvl3pPr marL="1257300" indent="-3429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50000"/>
              </a:spcBef>
              <a:buFontTx/>
              <a:buNone/>
            </a:pPr>
            <a:r>
              <a:rPr lang="en-US" altLang="en-US" sz="2400" b="1" u="sng" dirty="0">
                <a:solidFill>
                  <a:srgbClr val="1F538D"/>
                </a:solidFill>
              </a:rPr>
              <a:t>Summary and Actions</a:t>
            </a:r>
          </a:p>
          <a:p>
            <a:pPr marL="266700" lvl="2" indent="-258763">
              <a:lnSpc>
                <a:spcPts val="2200"/>
              </a:lnSpc>
              <a:spcBef>
                <a:spcPts val="400"/>
              </a:spcBef>
              <a:buClr>
                <a:schemeClr val="accent4"/>
              </a:buClr>
            </a:pPr>
            <a:r>
              <a:rPr lang="en-US" altLang="en-US" sz="1900" dirty="0">
                <a:latin typeface="+mn-lt"/>
              </a:rPr>
              <a:t>ENA EREC G136 Issue 1 2019 is a Major revision</a:t>
            </a:r>
          </a:p>
          <a:p>
            <a:pPr marL="266700" lvl="2" indent="-258763">
              <a:lnSpc>
                <a:spcPts val="2200"/>
              </a:lnSpc>
              <a:spcBef>
                <a:spcPts val="400"/>
              </a:spcBef>
              <a:buClr>
                <a:schemeClr val="accent4"/>
              </a:buClr>
            </a:pPr>
            <a:r>
              <a:rPr lang="en-US" altLang="en-US" sz="1900" dirty="0">
                <a:latin typeface="+mn-lt"/>
              </a:rPr>
              <a:t>ENA Member Companies to review their operating procedures for vegetation management against the revised EREC G136 and  update, as necessary</a:t>
            </a:r>
          </a:p>
        </p:txBody>
      </p:sp>
      <p:sp>
        <p:nvSpPr>
          <p:cNvPr id="5" name="Slide Number Placeholder 5">
            <a:extLst>
              <a:ext uri="{FF2B5EF4-FFF2-40B4-BE49-F238E27FC236}">
                <a16:creationId xmlns:a16="http://schemas.microsoft.com/office/drawing/2014/main" id="{8DEDC040-8DF7-4935-922B-0D654373E32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6</a:t>
            </a:fld>
            <a:endParaRPr lang="en-GB" dirty="0"/>
          </a:p>
        </p:txBody>
      </p:sp>
      <p:sp>
        <p:nvSpPr>
          <p:cNvPr id="6" name="Rectangle 5">
            <a:extLst>
              <a:ext uri="{FF2B5EF4-FFF2-40B4-BE49-F238E27FC236}">
                <a16:creationId xmlns:a16="http://schemas.microsoft.com/office/drawing/2014/main" id="{61963672-C41C-4A5C-A03B-A67624F4F532}"/>
              </a:ext>
            </a:extLst>
          </p:cNvPr>
          <p:cNvSpPr/>
          <p:nvPr/>
        </p:nvSpPr>
        <p:spPr>
          <a:xfrm>
            <a:off x="3220926" y="3303918"/>
            <a:ext cx="6336704" cy="646331"/>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marL="0" lvl="2">
              <a:spcBef>
                <a:spcPts val="600"/>
              </a:spcBef>
              <a:defRPr/>
            </a:pPr>
            <a:r>
              <a:rPr lang="en-GB" altLang="en-US" dirty="0">
                <a:solidFill>
                  <a:srgbClr val="1F538D"/>
                </a:solidFill>
                <a:cs typeface="Times New Roman" panose="02020603050405020304" pitchFamily="18" charset="0"/>
              </a:rPr>
              <a:t>The document is available from the ENA Engineering Catalogue at </a:t>
            </a:r>
            <a:r>
              <a:rPr lang="en-GB" altLang="en-US" dirty="0">
                <a:solidFill>
                  <a:srgbClr val="1F538D"/>
                </a:solidFill>
                <a:cs typeface="Times New Roman" panose="02020603050405020304" pitchFamily="18" charset="0"/>
                <a:hlinkClick r:id="rId3"/>
              </a:rPr>
              <a:t>www.energynetworks.org</a:t>
            </a:r>
            <a:r>
              <a:rPr lang="en-GB" altLang="en-US" dirty="0">
                <a:solidFill>
                  <a:srgbClr val="1F538D"/>
                </a:solidFill>
                <a:cs typeface="Times New Roman" panose="02020603050405020304" pitchFamily="18" charset="0"/>
              </a:rPr>
              <a:t>.</a:t>
            </a:r>
            <a:endParaRPr lang="en-GB" altLang="en-US" strike="sngStrike" dirty="0">
              <a:solidFill>
                <a:srgbClr val="1F538D"/>
              </a:solidFill>
              <a:cs typeface="Times New Roman" panose="02020603050405020304" pitchFamily="18" charset="0"/>
            </a:endParaRPr>
          </a:p>
        </p:txBody>
      </p:sp>
    </p:spTree>
    <p:extLst>
      <p:ext uri="{BB962C8B-B14F-4D97-AF65-F5344CB8AC3E}">
        <p14:creationId xmlns:p14="http://schemas.microsoft.com/office/powerpoint/2010/main" val="1587654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E5B636-C4F7-E446-BF51-8D378F13666F}"/>
              </a:ext>
            </a:extLst>
          </p:cNvPr>
          <p:cNvSpPr>
            <a:spLocks noGrp="1"/>
          </p:cNvSpPr>
          <p:nvPr>
            <p:ph type="body" sz="quarter" idx="10"/>
          </p:nvPr>
        </p:nvSpPr>
        <p:spPr/>
        <p:txBody>
          <a:bodyPr/>
          <a:lstStyle/>
          <a:p>
            <a:r>
              <a:rPr lang="en-GB"/>
              <a:t>© ENA 2020</a:t>
            </a:r>
          </a:p>
        </p:txBody>
      </p:sp>
      <p:sp>
        <p:nvSpPr>
          <p:cNvPr id="3" name="Slide Number Placeholder 5">
            <a:extLst>
              <a:ext uri="{FF2B5EF4-FFF2-40B4-BE49-F238E27FC236}">
                <a16:creationId xmlns:a16="http://schemas.microsoft.com/office/drawing/2014/main" id="{FBB60B51-3B7E-483C-B3AC-58ECE060DF9C}"/>
              </a:ext>
            </a:extLst>
          </p:cNvPr>
          <p:cNvSpPr txBox="1">
            <a:spLocks/>
          </p:cNvSpPr>
          <p:nvPr/>
        </p:nvSpPr>
        <p:spPr>
          <a:xfrm>
            <a:off x="10677600" y="6320870"/>
            <a:ext cx="1125954" cy="36000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8FF217E-B86F-EA42-9607-BE163228A213}" type="slidenum">
              <a:rPr lang="en-GB" smtClean="0"/>
              <a:pPr/>
              <a:t>7</a:t>
            </a:fld>
            <a:endParaRPr lang="en-GB" dirty="0"/>
          </a:p>
        </p:txBody>
      </p:sp>
    </p:spTree>
    <p:extLst>
      <p:ext uri="{BB962C8B-B14F-4D97-AF65-F5344CB8AC3E}">
        <p14:creationId xmlns:p14="http://schemas.microsoft.com/office/powerpoint/2010/main" val="2316590289"/>
      </p:ext>
    </p:extLst>
  </p:cSld>
  <p:clrMapOvr>
    <a:masterClrMapping/>
  </p:clrMapOvr>
</p:sld>
</file>

<file path=ppt/theme/theme1.xml><?xml version="1.0" encoding="utf-8"?>
<a:theme xmlns:a="http://schemas.openxmlformats.org/drawingml/2006/main" name="Office Theme">
  <a:themeElements>
    <a:clrScheme name="ENA">
      <a:dk1>
        <a:srgbClr val="484D51"/>
      </a:dk1>
      <a:lt1>
        <a:srgbClr val="FFFFFF"/>
      </a:lt1>
      <a:dk2>
        <a:srgbClr val="00598E"/>
      </a:dk2>
      <a:lt2>
        <a:srgbClr val="F3F3F3"/>
      </a:lt2>
      <a:accent1>
        <a:srgbClr val="00598E"/>
      </a:accent1>
      <a:accent2>
        <a:srgbClr val="4378A8"/>
      </a:accent2>
      <a:accent3>
        <a:srgbClr val="FF7132"/>
      </a:accent3>
      <a:accent4>
        <a:srgbClr val="009FE3"/>
      </a:accent4>
      <a:accent5>
        <a:srgbClr val="FFE600"/>
      </a:accent5>
      <a:accent6>
        <a:srgbClr val="BECC00"/>
      </a:accent6>
      <a:hlink>
        <a:srgbClr val="484D51"/>
      </a:hlink>
      <a:folHlink>
        <a:srgbClr val="A6ACA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0339 ENA Powerpoint template" id="{2B0C6DA9-4E6C-9247-A7F0-4DA09D514E1A}" vid="{06CCB5F2-4A71-FF45-A5DE-129202675C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639CB0D2B30E148A7988E9920D3A83D" ma:contentTypeVersion="0" ma:contentTypeDescription="Create a new document." ma:contentTypeScope="" ma:versionID="c2ef872fcd29c345b71ce4124963e626">
  <xsd:schema xmlns:xsd="http://www.w3.org/2001/XMLSchema" xmlns:xs="http://www.w3.org/2001/XMLSchema" xmlns:p="http://schemas.microsoft.com/office/2006/metadata/properties" targetNamespace="http://schemas.microsoft.com/office/2006/metadata/properties" ma:root="true" ma:fieldsID="d413257cd9829394d17656a545d5fa4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1D2EFC-FBD4-40BC-B092-96164D082C97}">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0547903-9C0E-41D2-835C-88E82A0502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1AD3A548-A1E0-44F6-86C2-A5326A328A0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ENA_EREC _G9_Issue 8_(2021)_Revision Summary_v0.1</Template>
  <TotalTime>59</TotalTime>
  <Words>534</Words>
  <Application>Microsoft Office PowerPoint</Application>
  <PresentationFormat>Widescreen</PresentationFormat>
  <Paragraphs>77</Paragraphs>
  <Slides>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System Font Regular</vt:lpstr>
      <vt:lpstr>Office Theme</vt:lpstr>
      <vt:lpstr>Energy Networks Association</vt:lpstr>
      <vt:lpstr>ENA EREC G136 Issue 1 2019 Revision Summary</vt:lpstr>
      <vt:lpstr>ENA EREC G136 Issue 1 2019 Revision Summary</vt:lpstr>
      <vt:lpstr>ENA EREC G136 Issue 1 2019 Revision Summary</vt:lpstr>
      <vt:lpstr>ENA EREC G136 Issue 1 2019 Revision Summary</vt:lpstr>
      <vt:lpstr>ENA EREC G136 Issue 1 2019 Revision Summary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Networks Association</dc:title>
  <dc:creator>Asad Ali</dc:creator>
  <cp:lastModifiedBy>Asad Ali</cp:lastModifiedBy>
  <cp:revision>8</cp:revision>
  <dcterms:created xsi:type="dcterms:W3CDTF">2021-02-25T16:00:29Z</dcterms:created>
  <dcterms:modified xsi:type="dcterms:W3CDTF">2021-09-14T15:16:52Z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0x010100C639CB0D2B30E148A7988E9920D3A83D</vt:lpwstr>
  </property>
</Properties>
</file>